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  <a:srgbClr val="FF5969"/>
    <a:srgbClr val="7F7F7F"/>
    <a:srgbClr val="33B4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E2DC-FBBC-4B63-AB8D-5919DB64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D855-88ED-4B41-89F0-24B4DF553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A161-DA07-4D2E-86AC-6E7F2F7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7989-A5E3-489D-9B6B-5FD6A4AD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8CF0-CD61-47D8-8972-A307EB96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60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A30C-D52E-4D9E-B8E2-044D74CE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749D3-FF60-4316-9964-EE69DF87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D466-D0A7-42F4-9E31-64448C7E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A951-CF31-4FCC-8374-519BDC27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B87C-509E-4C16-93CA-7B8303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32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C4855-A414-4BB7-BEFE-7230EF40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A140-A0BC-4A59-8016-EE567F95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0C95-C005-436F-864B-79D59E50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F5AB-989C-47F7-B685-37013151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B4E9-7946-4416-B392-A32AC516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5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B52D-300F-4EAB-93AF-1D8CD188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D8EA-6347-4E3E-B02C-6EDD13DF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847E-30DC-48E4-9EB6-BAB9F56C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7340-89B7-4A9D-BAE1-828B5CE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805E-8889-4A78-A068-35A78FA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3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8BE1-3A9F-42B0-BABA-1AF8FD0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B0D3-22EA-4DBC-9631-547C762E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FBA4-9F35-4352-B217-A6B45E47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C66A-15A3-4422-9A7F-2A1E17A1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F624-D87A-4082-9986-E40D2D9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0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9D1D-6A98-4F51-867C-00902390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AAF4-371F-4531-8567-B63E9836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8C77-4D80-478E-8AFE-F3CBC2AD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CF52-1E39-4E07-9AA8-28F63884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631C-654E-4BC1-A5AE-256D60B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C92D-EBE2-4720-BAFC-81675AF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3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3AFD-7E2F-41C4-8E94-DD971F7A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B4AF3-2FB1-4D32-B827-38FBB0F9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E33-D24D-44F1-87CE-1672EB66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7930F-1D4A-4EEF-A5B2-0DB888B6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977BE-EE6F-4B15-A0B1-94E7D8951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6108-0E28-432D-B25C-241876AE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555B1-8650-4185-A601-8B455111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DB404-994F-4D6F-816A-1E09361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74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C0B9-ADFD-46B6-B518-C0C46B8D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1071B-999D-4973-AD71-2CDB366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6061-9AB0-4F81-A288-8EE8B2A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F0CC5-3D0A-45AB-9D6C-0A5A743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19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46504-2D25-4029-93DF-4B0CC2C7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761BC-6FBF-4BE9-820A-9D2A551A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1C50C-689F-44C7-BD3E-B84FC4C9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02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E2ED-DFBA-4D46-B911-184013F4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01A-9044-4E2C-9D75-14F5535F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F90EA-A36A-4CFD-9FCF-3F85F9DAE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F6451-F6C0-4ADF-A05B-4D6CD169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9A9D-3A76-43C4-B012-3ED53062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7DF2-2FFA-408C-A07C-112FD9A6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63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E486-2764-49A0-A374-53F392B2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7067-D33B-4686-8C48-3D93F344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4F602-1288-4BE2-B708-D93E3AE6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8DC4-0B4E-424F-94AF-516BFF2D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9214-C48A-4771-A0D9-951A0866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00F0-4138-48E8-AB81-66172A1B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66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E21BD-7196-4E80-9F44-279C0997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BB3A-8698-44BE-9053-296A7ACA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67C-9D9E-442D-979B-A76357029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6BC5-7E2F-41C6-951B-64CE2EDEF80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8548-BA02-4C10-97CE-FC908136D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30E-16FD-4F42-9D85-BC13490AB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A61F8F-FE06-455F-A9EA-D8AEACBF0700}"/>
              </a:ext>
            </a:extLst>
          </p:cNvPr>
          <p:cNvSpPr/>
          <p:nvPr/>
        </p:nvSpPr>
        <p:spPr>
          <a:xfrm>
            <a:off x="4463396" y="4399350"/>
            <a:ext cx="3493807" cy="510751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CFA762-29D2-4247-A093-EAB8D17699F8}"/>
              </a:ext>
            </a:extLst>
          </p:cNvPr>
          <p:cNvSpPr txBox="1"/>
          <p:nvPr/>
        </p:nvSpPr>
        <p:spPr>
          <a:xfrm>
            <a:off x="4823823" y="3795076"/>
            <a:ext cx="281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MY NAME 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1B854B-C3EA-463F-A533-48688129E884}"/>
              </a:ext>
            </a:extLst>
          </p:cNvPr>
          <p:cNvSpPr/>
          <p:nvPr/>
        </p:nvSpPr>
        <p:spPr>
          <a:xfrm>
            <a:off x="5074874" y="1862311"/>
            <a:ext cx="2255612" cy="22556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127E5F-B5BA-4362-BF5F-D23F5C36A8FC}"/>
              </a:ext>
            </a:extLst>
          </p:cNvPr>
          <p:cNvSpPr/>
          <p:nvPr/>
        </p:nvSpPr>
        <p:spPr>
          <a:xfrm>
            <a:off x="5257260" y="2030989"/>
            <a:ext cx="1906080" cy="1906080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3EDF0B-F7DA-49E6-8FF1-3860912D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36" y="1521007"/>
            <a:ext cx="3493807" cy="262035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5C45F-91D9-45B8-BFE2-7301A15543EC}"/>
              </a:ext>
            </a:extLst>
          </p:cNvPr>
          <p:cNvGrpSpPr/>
          <p:nvPr/>
        </p:nvGrpSpPr>
        <p:grpSpPr>
          <a:xfrm>
            <a:off x="6853586" y="452068"/>
            <a:ext cx="2815771" cy="1927578"/>
            <a:chOff x="6435017" y="501157"/>
            <a:chExt cx="2815771" cy="1927578"/>
          </a:xfrm>
        </p:grpSpPr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6825EC46-9114-489B-AF0C-D8D16621C376}"/>
                </a:ext>
              </a:extLst>
            </p:cNvPr>
            <p:cNvSpPr/>
            <p:nvPr/>
          </p:nvSpPr>
          <p:spPr>
            <a:xfrm>
              <a:off x="6871874" y="501157"/>
              <a:ext cx="1906080" cy="1927578"/>
            </a:xfrm>
            <a:prstGeom prst="wedgeEllipseCallout">
              <a:avLst>
                <a:gd name="adj1" fmla="val -49916"/>
                <a:gd name="adj2" fmla="val 4535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35F0B8-1B1A-4471-9263-08B2C485E475}"/>
                </a:ext>
              </a:extLst>
            </p:cNvPr>
            <p:cNvSpPr txBox="1"/>
            <p:nvPr/>
          </p:nvSpPr>
          <p:spPr>
            <a:xfrm>
              <a:off x="6435017" y="1148014"/>
              <a:ext cx="2815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HELLO!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DC5BBC0-C849-4957-93DF-220BC900F1F3}"/>
              </a:ext>
            </a:extLst>
          </p:cNvPr>
          <p:cNvSpPr txBox="1"/>
          <p:nvPr/>
        </p:nvSpPr>
        <p:spPr>
          <a:xfrm>
            <a:off x="4499791" y="4969611"/>
            <a:ext cx="340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MARTIN PETER</a:t>
            </a:r>
          </a:p>
        </p:txBody>
      </p:sp>
    </p:spTree>
    <p:extLst>
      <p:ext uri="{BB962C8B-B14F-4D97-AF65-F5344CB8AC3E}">
        <p14:creationId xmlns:p14="http://schemas.microsoft.com/office/powerpoint/2010/main" val="77823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-4.81481E-6 L 2.29167E-6 0.0826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0" grpId="0" animBg="1"/>
      <p:bldP spid="33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2CDB19-341B-4D64-868E-F957D9332FAB}"/>
              </a:ext>
            </a:extLst>
          </p:cNvPr>
          <p:cNvGrpSpPr/>
          <p:nvPr/>
        </p:nvGrpSpPr>
        <p:grpSpPr>
          <a:xfrm>
            <a:off x="7043963" y="2293699"/>
            <a:ext cx="4634593" cy="2613543"/>
            <a:chOff x="7474857" y="2066622"/>
            <a:chExt cx="4634593" cy="26135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843183-93FD-458A-93B5-BEC7097DF23A}"/>
                </a:ext>
              </a:extLst>
            </p:cNvPr>
            <p:cNvSpPr/>
            <p:nvPr/>
          </p:nvSpPr>
          <p:spPr>
            <a:xfrm>
              <a:off x="7837538" y="2066622"/>
              <a:ext cx="1514198" cy="6463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D1F8EE-0FD5-4BA8-89F7-C477BBBBAD57}"/>
                </a:ext>
              </a:extLst>
            </p:cNvPr>
            <p:cNvSpPr/>
            <p:nvPr/>
          </p:nvSpPr>
          <p:spPr>
            <a:xfrm>
              <a:off x="7837537" y="2731739"/>
              <a:ext cx="3930803" cy="116853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B524FF-63CF-4424-9987-61C409CD67A0}"/>
                </a:ext>
              </a:extLst>
            </p:cNvPr>
            <p:cNvSpPr txBox="1"/>
            <p:nvPr/>
          </p:nvSpPr>
          <p:spPr>
            <a:xfrm>
              <a:off x="7796351" y="2074955"/>
              <a:ext cx="15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WITH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BD86A7-5F42-4C55-9B11-76A051B343C3}"/>
                </a:ext>
              </a:extLst>
            </p:cNvPr>
            <p:cNvSpPr txBox="1"/>
            <p:nvPr/>
          </p:nvSpPr>
          <p:spPr>
            <a:xfrm>
              <a:off x="7474857" y="2651577"/>
              <a:ext cx="46345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 YEARS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DB13DE-A1BA-42CF-A538-16BDD2D854FD}"/>
                </a:ext>
              </a:extLst>
            </p:cNvPr>
            <p:cNvSpPr/>
            <p:nvPr/>
          </p:nvSpPr>
          <p:spPr>
            <a:xfrm>
              <a:off x="7837537" y="3910723"/>
              <a:ext cx="3189869" cy="769442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E03815-D447-461F-9197-305149A4AE76}"/>
                </a:ext>
              </a:extLst>
            </p:cNvPr>
            <p:cNvSpPr txBox="1"/>
            <p:nvPr/>
          </p:nvSpPr>
          <p:spPr>
            <a:xfrm>
              <a:off x="7758793" y="3910723"/>
              <a:ext cx="33448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EXPERIENCE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1812B6-BB0E-4CCA-B443-9B3D96038ACC}"/>
              </a:ext>
            </a:extLst>
          </p:cNvPr>
          <p:cNvGrpSpPr/>
          <p:nvPr/>
        </p:nvGrpSpPr>
        <p:grpSpPr>
          <a:xfrm>
            <a:off x="1547781" y="2287519"/>
            <a:ext cx="5241497" cy="2632423"/>
            <a:chOff x="2363989" y="1984084"/>
            <a:chExt cx="5241497" cy="2632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A84C3-485A-481B-91D8-0CA4A8AFE99E}"/>
                </a:ext>
              </a:extLst>
            </p:cNvPr>
            <p:cNvSpPr/>
            <p:nvPr/>
          </p:nvSpPr>
          <p:spPr>
            <a:xfrm>
              <a:off x="2705100" y="1984084"/>
              <a:ext cx="1866900" cy="7288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11DE6-3061-44EF-8D06-258F145B3CBB}"/>
                </a:ext>
              </a:extLst>
            </p:cNvPr>
            <p:cNvSpPr/>
            <p:nvPr/>
          </p:nvSpPr>
          <p:spPr>
            <a:xfrm>
              <a:off x="2705099" y="2731740"/>
              <a:ext cx="4900387" cy="820716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DC1C60-A0D6-4292-8A86-67D006CC555C}"/>
                </a:ext>
              </a:extLst>
            </p:cNvPr>
            <p:cNvSpPr txBox="1"/>
            <p:nvPr/>
          </p:nvSpPr>
          <p:spPr>
            <a:xfrm>
              <a:off x="2840264" y="2002593"/>
              <a:ext cx="15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 AM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A169B-3343-4467-A600-3E23FFDD4C2F}"/>
                </a:ext>
              </a:extLst>
            </p:cNvPr>
            <p:cNvSpPr txBox="1"/>
            <p:nvPr/>
          </p:nvSpPr>
          <p:spPr>
            <a:xfrm>
              <a:off x="2840264" y="2757377"/>
              <a:ext cx="4634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MOTION GRAPHIC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90654-1501-4843-89BE-9594FBC1089B}"/>
                </a:ext>
              </a:extLst>
            </p:cNvPr>
            <p:cNvSpPr/>
            <p:nvPr/>
          </p:nvSpPr>
          <p:spPr>
            <a:xfrm>
              <a:off x="2705099" y="3571242"/>
              <a:ext cx="3920290" cy="1032565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159B0-E7B4-45B0-A74F-69690DC0895A}"/>
                </a:ext>
              </a:extLst>
            </p:cNvPr>
            <p:cNvSpPr txBox="1"/>
            <p:nvPr/>
          </p:nvSpPr>
          <p:spPr>
            <a:xfrm>
              <a:off x="2363989" y="3508511"/>
              <a:ext cx="46345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3CBA94F-2184-4130-A413-31D50DAC96D4}"/>
              </a:ext>
            </a:extLst>
          </p:cNvPr>
          <p:cNvSpPr/>
          <p:nvPr/>
        </p:nvSpPr>
        <p:spPr>
          <a:xfrm>
            <a:off x="-1" y="1686774"/>
            <a:ext cx="1866901" cy="374247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2BE29-7E1B-455E-A796-A68317FD2A21}"/>
              </a:ext>
            </a:extLst>
          </p:cNvPr>
          <p:cNvSpPr/>
          <p:nvPr/>
        </p:nvSpPr>
        <p:spPr>
          <a:xfrm>
            <a:off x="11337446" y="1686774"/>
            <a:ext cx="861075" cy="374247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0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D922B1F-7F1E-4DBD-8726-42BCC59F5792}"/>
              </a:ext>
            </a:extLst>
          </p:cNvPr>
          <p:cNvSpPr/>
          <p:nvPr/>
        </p:nvSpPr>
        <p:spPr>
          <a:xfrm>
            <a:off x="5590264" y="3364569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3385BF-97FE-40BD-A2D2-6C986D77C721}"/>
              </a:ext>
            </a:extLst>
          </p:cNvPr>
          <p:cNvSpPr/>
          <p:nvPr/>
        </p:nvSpPr>
        <p:spPr>
          <a:xfrm>
            <a:off x="5590264" y="4089598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2A4DD3-5154-402D-ABCC-E7250A440F53}"/>
              </a:ext>
            </a:extLst>
          </p:cNvPr>
          <p:cNvSpPr/>
          <p:nvPr/>
        </p:nvSpPr>
        <p:spPr>
          <a:xfrm>
            <a:off x="5590264" y="4814627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AD4EA7-10AE-4EC1-B9C8-FF22FFD05B62}"/>
              </a:ext>
            </a:extLst>
          </p:cNvPr>
          <p:cNvSpPr/>
          <p:nvPr/>
        </p:nvSpPr>
        <p:spPr>
          <a:xfrm>
            <a:off x="5590264" y="5539656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9CC73-AC68-47CE-9943-15377AA5458C}"/>
              </a:ext>
            </a:extLst>
          </p:cNvPr>
          <p:cNvSpPr/>
          <p:nvPr/>
        </p:nvSpPr>
        <p:spPr>
          <a:xfrm>
            <a:off x="5590264" y="3364569"/>
            <a:ext cx="229643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590ACC-7C38-467B-947B-D0C80173F22A}"/>
              </a:ext>
            </a:extLst>
          </p:cNvPr>
          <p:cNvSpPr/>
          <p:nvPr/>
        </p:nvSpPr>
        <p:spPr>
          <a:xfrm>
            <a:off x="5590264" y="4089598"/>
            <a:ext cx="1778417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0A0B9C-BBFB-412B-BDB6-2C54BBB2FBBE}"/>
              </a:ext>
            </a:extLst>
          </p:cNvPr>
          <p:cNvSpPr/>
          <p:nvPr/>
        </p:nvSpPr>
        <p:spPr>
          <a:xfrm>
            <a:off x="5590264" y="4814627"/>
            <a:ext cx="246788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B75F5B-C615-44AF-A6BE-16D18E9C4C5F}"/>
              </a:ext>
            </a:extLst>
          </p:cNvPr>
          <p:cNvSpPr/>
          <p:nvPr/>
        </p:nvSpPr>
        <p:spPr>
          <a:xfrm>
            <a:off x="5590264" y="5539656"/>
            <a:ext cx="27650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CB222-1313-47F8-A142-641C253E1695}"/>
              </a:ext>
            </a:extLst>
          </p:cNvPr>
          <p:cNvSpPr/>
          <p:nvPr/>
        </p:nvSpPr>
        <p:spPr>
          <a:xfrm>
            <a:off x="5590264" y="2639540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7E8B7-1D8D-460B-B32D-4D0276A4C5EA}"/>
              </a:ext>
            </a:extLst>
          </p:cNvPr>
          <p:cNvSpPr/>
          <p:nvPr/>
        </p:nvSpPr>
        <p:spPr>
          <a:xfrm>
            <a:off x="5590264" y="2639540"/>
            <a:ext cx="2765066" cy="304265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2497A-D700-49CA-82A0-C3D67DB0E4F2}"/>
              </a:ext>
            </a:extLst>
          </p:cNvPr>
          <p:cNvSpPr/>
          <p:nvPr/>
        </p:nvSpPr>
        <p:spPr>
          <a:xfrm>
            <a:off x="-39" y="2553388"/>
            <a:ext cx="5590303" cy="3600232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3D07-5120-4A7B-B23C-B8B227153022}"/>
              </a:ext>
            </a:extLst>
          </p:cNvPr>
          <p:cNvSpPr txBox="1"/>
          <p:nvPr/>
        </p:nvSpPr>
        <p:spPr>
          <a:xfrm>
            <a:off x="2636591" y="2499286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6C8E9-DD35-4641-B186-6FC818938FB6}"/>
              </a:ext>
            </a:extLst>
          </p:cNvPr>
          <p:cNvSpPr txBox="1"/>
          <p:nvPr/>
        </p:nvSpPr>
        <p:spPr>
          <a:xfrm>
            <a:off x="8961191" y="2499286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95%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DF664-DAA3-4FAD-B926-7196F393441D}"/>
              </a:ext>
            </a:extLst>
          </p:cNvPr>
          <p:cNvSpPr txBox="1"/>
          <p:nvPr/>
        </p:nvSpPr>
        <p:spPr>
          <a:xfrm>
            <a:off x="2636591" y="3224315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PHOTOSHOP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99FCE-DE74-42D0-AA9C-0245ED86BC6F}"/>
              </a:ext>
            </a:extLst>
          </p:cNvPr>
          <p:cNvSpPr txBox="1"/>
          <p:nvPr/>
        </p:nvSpPr>
        <p:spPr>
          <a:xfrm>
            <a:off x="8961191" y="3224315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0F5D2-27D1-4DE2-9DB2-30142E7D92EF}"/>
              </a:ext>
            </a:extLst>
          </p:cNvPr>
          <p:cNvSpPr txBox="1"/>
          <p:nvPr/>
        </p:nvSpPr>
        <p:spPr>
          <a:xfrm>
            <a:off x="2636591" y="3949344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 OFFICE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490A8D-7C6C-4A99-A517-DFE6EC99ED71}"/>
              </a:ext>
            </a:extLst>
          </p:cNvPr>
          <p:cNvSpPr txBox="1"/>
          <p:nvPr/>
        </p:nvSpPr>
        <p:spPr>
          <a:xfrm>
            <a:off x="8961191" y="3949344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65%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DF211-A0D7-4505-BC1E-05400D282278}"/>
              </a:ext>
            </a:extLst>
          </p:cNvPr>
          <p:cNvSpPr txBox="1"/>
          <p:nvPr/>
        </p:nvSpPr>
        <p:spPr>
          <a:xfrm>
            <a:off x="2636591" y="4674373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WORDPRESS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AF145E-71E8-4F4B-9E97-587A14948D57}"/>
              </a:ext>
            </a:extLst>
          </p:cNvPr>
          <p:cNvSpPr txBox="1"/>
          <p:nvPr/>
        </p:nvSpPr>
        <p:spPr>
          <a:xfrm>
            <a:off x="8961191" y="4674373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77%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54353D-6F08-485F-A1AF-A3623825172A}"/>
              </a:ext>
            </a:extLst>
          </p:cNvPr>
          <p:cNvSpPr txBox="1"/>
          <p:nvPr/>
        </p:nvSpPr>
        <p:spPr>
          <a:xfrm>
            <a:off x="2636591" y="5399402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PREMIRE PRO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C2713-6171-4482-BE6F-EE4C09E0424F}"/>
              </a:ext>
            </a:extLst>
          </p:cNvPr>
          <p:cNvSpPr txBox="1"/>
          <p:nvPr/>
        </p:nvSpPr>
        <p:spPr>
          <a:xfrm>
            <a:off x="8961191" y="5399402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82%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E3402-E7A4-4729-B433-579DE786575D}"/>
              </a:ext>
            </a:extLst>
          </p:cNvPr>
          <p:cNvGrpSpPr/>
          <p:nvPr/>
        </p:nvGrpSpPr>
        <p:grpSpPr>
          <a:xfrm>
            <a:off x="2636591" y="1113741"/>
            <a:ext cx="4732090" cy="909074"/>
            <a:chOff x="4122937" y="1134299"/>
            <a:chExt cx="4732090" cy="9090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B43AD6-A7FC-44C2-A15E-DA62066E057F}"/>
                </a:ext>
              </a:extLst>
            </p:cNvPr>
            <p:cNvSpPr/>
            <p:nvPr/>
          </p:nvSpPr>
          <p:spPr>
            <a:xfrm>
              <a:off x="4229101" y="1134299"/>
              <a:ext cx="4519763" cy="909074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313B22-62C0-443E-BDA5-89F626DC959D}"/>
                </a:ext>
              </a:extLst>
            </p:cNvPr>
            <p:cNvSpPr txBox="1"/>
            <p:nvPr/>
          </p:nvSpPr>
          <p:spPr>
            <a:xfrm>
              <a:off x="4122937" y="1227075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TECHNICAL SKILLS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BD111A1-37EA-42C9-AF35-A4FB55EF6AA9}"/>
              </a:ext>
            </a:extLst>
          </p:cNvPr>
          <p:cNvSpPr/>
          <p:nvPr/>
        </p:nvSpPr>
        <p:spPr>
          <a:xfrm>
            <a:off x="7262519" y="1059529"/>
            <a:ext cx="4929482" cy="1124098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7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2" grpId="0" animBg="1"/>
      <p:bldP spid="46" grpId="0" animBg="1"/>
      <p:bldP spid="36" grpId="0" animBg="1"/>
      <p:bldP spid="40" grpId="0" animBg="1"/>
      <p:bldP spid="44" grpId="0" animBg="1"/>
      <p:bldP spid="48" grpId="0" animBg="1"/>
      <p:bldP spid="7" grpId="0" animBg="1"/>
      <p:bldP spid="12" grpId="0" animBg="1"/>
      <p:bldP spid="11" grpId="0"/>
      <p:bldP spid="1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356D4-A49D-4A12-889C-61E4BF8E1522}"/>
              </a:ext>
            </a:extLst>
          </p:cNvPr>
          <p:cNvSpPr/>
          <p:nvPr/>
        </p:nvSpPr>
        <p:spPr>
          <a:xfrm>
            <a:off x="2173356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01739-695A-4FD8-A2CA-F5EEA2145936}"/>
              </a:ext>
            </a:extLst>
          </p:cNvPr>
          <p:cNvSpPr txBox="1"/>
          <p:nvPr/>
        </p:nvSpPr>
        <p:spPr>
          <a:xfrm>
            <a:off x="3099144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7A6BC0-A425-498E-AEA8-2DE9E1D42DAC}"/>
              </a:ext>
            </a:extLst>
          </p:cNvPr>
          <p:cNvSpPr/>
          <p:nvPr/>
        </p:nvSpPr>
        <p:spPr>
          <a:xfrm>
            <a:off x="5208961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AB544-6AD8-4AC1-A258-01B8B3DF3799}"/>
              </a:ext>
            </a:extLst>
          </p:cNvPr>
          <p:cNvSpPr/>
          <p:nvPr/>
        </p:nvSpPr>
        <p:spPr>
          <a:xfrm>
            <a:off x="8244566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C8989-4BCE-4033-A22A-52300F6A5584}"/>
              </a:ext>
            </a:extLst>
          </p:cNvPr>
          <p:cNvSpPr txBox="1"/>
          <p:nvPr/>
        </p:nvSpPr>
        <p:spPr>
          <a:xfrm>
            <a:off x="2809214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5969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CD91B2-3A92-4139-A6F6-29E18A61A11B}"/>
              </a:ext>
            </a:extLst>
          </p:cNvPr>
          <p:cNvSpPr txBox="1"/>
          <p:nvPr/>
        </p:nvSpPr>
        <p:spPr>
          <a:xfrm>
            <a:off x="6139511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AB138-AA04-49D1-9C2B-A9872C140B0C}"/>
              </a:ext>
            </a:extLst>
          </p:cNvPr>
          <p:cNvSpPr txBox="1"/>
          <p:nvPr/>
        </p:nvSpPr>
        <p:spPr>
          <a:xfrm>
            <a:off x="5849581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5969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15CCF66-D688-46A0-960A-CEC4507BD2D0}"/>
              </a:ext>
            </a:extLst>
          </p:cNvPr>
          <p:cNvSpPr/>
          <p:nvPr/>
        </p:nvSpPr>
        <p:spPr>
          <a:xfrm>
            <a:off x="8524903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50BDF-83D9-4A52-88B2-244F6762909A}"/>
              </a:ext>
            </a:extLst>
          </p:cNvPr>
          <p:cNvSpPr txBox="1"/>
          <p:nvPr/>
        </p:nvSpPr>
        <p:spPr>
          <a:xfrm>
            <a:off x="9179878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79882D-CDEA-42A0-9F6E-F0B1E51AE116}"/>
              </a:ext>
            </a:extLst>
          </p:cNvPr>
          <p:cNvSpPr txBox="1"/>
          <p:nvPr/>
        </p:nvSpPr>
        <p:spPr>
          <a:xfrm>
            <a:off x="8889948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5969"/>
                </a:solidFill>
                <a:latin typeface="Tw Cen MT" panose="020B0602020104020603" pitchFamily="34" charset="0"/>
              </a:rPr>
              <a:t>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411173-B788-4E84-AB69-8BD389AA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53" y="3010184"/>
            <a:ext cx="606862" cy="606862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7FA010E-3357-4EC1-B990-32DE6DAE9900}"/>
              </a:ext>
            </a:extLst>
          </p:cNvPr>
          <p:cNvSpPr/>
          <p:nvPr/>
        </p:nvSpPr>
        <p:spPr>
          <a:xfrm>
            <a:off x="2444169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41E13B-3952-4A11-BB32-C3005EF2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19" y="3010184"/>
            <a:ext cx="606862" cy="606862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C074FF-882E-4E53-AAEC-DBDD88AE3424}"/>
              </a:ext>
            </a:extLst>
          </p:cNvPr>
          <p:cNvSpPr/>
          <p:nvPr/>
        </p:nvSpPr>
        <p:spPr>
          <a:xfrm>
            <a:off x="5484536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668959-0353-4CD4-BCF1-26BF0410F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78" y="2884297"/>
            <a:ext cx="737358" cy="7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22" grpId="0" animBg="1"/>
      <p:bldP spid="25" grpId="0" animBg="1"/>
      <p:bldP spid="34" grpId="0"/>
      <p:bldP spid="36" grpId="0"/>
      <p:bldP spid="38" grpId="0"/>
      <p:bldP spid="39" grpId="0" animBg="1"/>
      <p:bldP spid="40" grpId="0"/>
      <p:bldP spid="42" grpId="0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BA3E49E-7089-4368-9720-0377327669DB}"/>
              </a:ext>
            </a:extLst>
          </p:cNvPr>
          <p:cNvSpPr/>
          <p:nvPr/>
        </p:nvSpPr>
        <p:spPr>
          <a:xfrm>
            <a:off x="0" y="2981707"/>
            <a:ext cx="6598123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DE5CD2-8F72-447A-920E-7F0B398D94C3}"/>
              </a:ext>
            </a:extLst>
          </p:cNvPr>
          <p:cNvGrpSpPr/>
          <p:nvPr/>
        </p:nvGrpSpPr>
        <p:grpSpPr>
          <a:xfrm rot="16200000">
            <a:off x="2756891" y="3913886"/>
            <a:ext cx="4732090" cy="1092832"/>
            <a:chOff x="3299750" y="1134299"/>
            <a:chExt cx="4732090" cy="109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9CB2A0-29F0-4B6B-8C09-C235D9DBBE8D}"/>
                </a:ext>
              </a:extLst>
            </p:cNvPr>
            <p:cNvSpPr/>
            <p:nvPr/>
          </p:nvSpPr>
          <p:spPr>
            <a:xfrm>
              <a:off x="4229104" y="1134299"/>
              <a:ext cx="2873381" cy="63250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FA6543-3164-4E8D-8EA9-336960F4F439}"/>
                </a:ext>
              </a:extLst>
            </p:cNvPr>
            <p:cNvSpPr txBox="1"/>
            <p:nvPr/>
          </p:nvSpPr>
          <p:spPr>
            <a:xfrm>
              <a:off x="3299750" y="1149913"/>
              <a:ext cx="47320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SOCIAL MEDIA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8D616EA-ADB0-4AC5-96DD-656291C974F2}"/>
              </a:ext>
            </a:extLst>
          </p:cNvPr>
          <p:cNvSpPr/>
          <p:nvPr/>
        </p:nvSpPr>
        <p:spPr>
          <a:xfrm>
            <a:off x="5212517" y="2982550"/>
            <a:ext cx="6979483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42D683-0411-4F3C-951B-7219FEAD5913}"/>
              </a:ext>
            </a:extLst>
          </p:cNvPr>
          <p:cNvGrpSpPr/>
          <p:nvPr/>
        </p:nvGrpSpPr>
        <p:grpSpPr>
          <a:xfrm>
            <a:off x="2522764" y="1551638"/>
            <a:ext cx="4732090" cy="707886"/>
            <a:chOff x="3576837" y="1096610"/>
            <a:chExt cx="4732090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9A6AC2-0D35-4C46-AFF3-0F49C62D7C0D}"/>
                </a:ext>
              </a:extLst>
            </p:cNvPr>
            <p:cNvSpPr/>
            <p:nvPr/>
          </p:nvSpPr>
          <p:spPr>
            <a:xfrm>
              <a:off x="4229101" y="1134299"/>
              <a:ext cx="3423095" cy="63250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61CC4F-F0DB-4E02-B826-C6710C1F6AA2}"/>
                </a:ext>
              </a:extLst>
            </p:cNvPr>
            <p:cNvSpPr txBox="1"/>
            <p:nvPr/>
          </p:nvSpPr>
          <p:spPr>
            <a:xfrm>
              <a:off x="3576837" y="1096610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GET IN TOUCH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C4477F-9150-45A6-83D1-71D570E0D63B}"/>
              </a:ext>
            </a:extLst>
          </p:cNvPr>
          <p:cNvSpPr txBox="1"/>
          <p:nvPr/>
        </p:nvSpPr>
        <p:spPr>
          <a:xfrm>
            <a:off x="6098301" y="3078714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03EEB-CF1B-4CF8-95D0-5FFC181B0B9F}"/>
              </a:ext>
            </a:extLst>
          </p:cNvPr>
          <p:cNvSpPr txBox="1"/>
          <p:nvPr/>
        </p:nvSpPr>
        <p:spPr>
          <a:xfrm>
            <a:off x="6098301" y="3631650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NAHIDUZZAMAN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2F4E3-F07B-44A5-900E-672DE1E2FF32}"/>
              </a:ext>
            </a:extLst>
          </p:cNvPr>
          <p:cNvSpPr txBox="1"/>
          <p:nvPr/>
        </p:nvSpPr>
        <p:spPr>
          <a:xfrm>
            <a:off x="6098301" y="4184586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YOURNAME@MAIL.COM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34687-9A34-4F04-9ABC-2A24571C9568}"/>
              </a:ext>
            </a:extLst>
          </p:cNvPr>
          <p:cNvSpPr/>
          <p:nvPr/>
        </p:nvSpPr>
        <p:spPr>
          <a:xfrm>
            <a:off x="6598123" y="1417690"/>
            <a:ext cx="5593877" cy="88884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80-62B5-463B-A643-F0C1B2AE6DA9}"/>
              </a:ext>
            </a:extLst>
          </p:cNvPr>
          <p:cNvSpPr txBox="1"/>
          <p:nvPr/>
        </p:nvSpPr>
        <p:spPr>
          <a:xfrm>
            <a:off x="6098301" y="4737522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22/B, BAKER 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E0B8C-3228-40F9-B4EB-B094FFA6CE50}"/>
              </a:ext>
            </a:extLst>
          </p:cNvPr>
          <p:cNvSpPr txBox="1"/>
          <p:nvPr/>
        </p:nvSpPr>
        <p:spPr>
          <a:xfrm>
            <a:off x="6098301" y="5329813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+660145869757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5E61AE4-A4CF-4D40-8793-0E4A83E1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78" y="3134922"/>
            <a:ext cx="349250" cy="3492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E464A6-2C6E-48A4-BF21-20F3EF4E5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70" y="3687043"/>
            <a:ext cx="350878" cy="3508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8CF1FF-3BEA-4F8A-95A2-FF63BD65E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70" y="4241284"/>
            <a:ext cx="348268" cy="3482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B7D0BE-77A1-4C78-80E0-80481EAB5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2" y="4792915"/>
            <a:ext cx="353666" cy="353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D9F182-5E05-43B4-816F-002E7F8C0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6" y="5382844"/>
            <a:ext cx="355602" cy="35560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EBEFD49-2591-4089-A9E3-87F4280C55E9}"/>
              </a:ext>
            </a:extLst>
          </p:cNvPr>
          <p:cNvSpPr/>
          <p:nvPr/>
        </p:nvSpPr>
        <p:spPr>
          <a:xfrm>
            <a:off x="9542651" y="2981707"/>
            <a:ext cx="2649349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2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75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87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46</cp:revision>
  <dcterms:created xsi:type="dcterms:W3CDTF">2018-02-15T13:35:01Z</dcterms:created>
  <dcterms:modified xsi:type="dcterms:W3CDTF">2018-02-25T11:04:15Z</dcterms:modified>
</cp:coreProperties>
</file>