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40D"/>
    <a:srgbClr val="CECECE"/>
    <a:srgbClr val="EBEBEB"/>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4" autoAdjust="0"/>
    <p:restoredTop sz="94660"/>
  </p:normalViewPr>
  <p:slideViewPr>
    <p:cSldViewPr snapToGrid="0">
      <p:cViewPr varScale="1">
        <p:scale>
          <a:sx n="54" d="100"/>
          <a:sy n="54" d="100"/>
        </p:scale>
        <p:origin x="142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4A5CFF-6179-42F4-95EA-7DF6B6916DA1}"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368064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4A5CFF-6179-42F4-95EA-7DF6B6916DA1}"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100549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4A5CFF-6179-42F4-95EA-7DF6B6916DA1}"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219993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4A5CFF-6179-42F4-95EA-7DF6B6916DA1}"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16849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4A5CFF-6179-42F4-95EA-7DF6B6916DA1}"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395912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4A5CFF-6179-42F4-95EA-7DF6B6916DA1}"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89305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4A5CFF-6179-42F4-95EA-7DF6B6916DA1}"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24636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4A5CFF-6179-42F4-95EA-7DF6B6916DA1}"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364648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A5CFF-6179-42F4-95EA-7DF6B6916DA1}" type="datetimeFigureOut">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268648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B4A5CFF-6179-42F4-95EA-7DF6B6916DA1}"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249199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B4A5CFF-6179-42F4-95EA-7DF6B6916DA1}"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317BA-44B1-48CC-8E8B-E0FE454F933C}" type="slidenum">
              <a:rPr lang="en-US" smtClean="0"/>
              <a:t>‹#›</a:t>
            </a:fld>
            <a:endParaRPr lang="en-US"/>
          </a:p>
        </p:txBody>
      </p:sp>
    </p:spTree>
    <p:extLst>
      <p:ext uri="{BB962C8B-B14F-4D97-AF65-F5344CB8AC3E}">
        <p14:creationId xmlns:p14="http://schemas.microsoft.com/office/powerpoint/2010/main" val="250457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B4A5CFF-6179-42F4-95EA-7DF6B6916DA1}" type="datetimeFigureOut">
              <a:rPr lang="en-US" smtClean="0"/>
              <a:t>5/1/2018</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70317BA-44B1-48CC-8E8B-E0FE454F933C}" type="slidenum">
              <a:rPr lang="en-US" smtClean="0"/>
              <a:t>‹#›</a:t>
            </a:fld>
            <a:endParaRPr lang="en-US"/>
          </a:p>
        </p:txBody>
      </p:sp>
    </p:spTree>
    <p:extLst>
      <p:ext uri="{BB962C8B-B14F-4D97-AF65-F5344CB8AC3E}">
        <p14:creationId xmlns:p14="http://schemas.microsoft.com/office/powerpoint/2010/main" val="2652437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A317C2-3E71-4BE6-8159-886126EC87C4}"/>
              </a:ext>
            </a:extLst>
          </p:cNvPr>
          <p:cNvSpPr txBox="1"/>
          <p:nvPr/>
        </p:nvSpPr>
        <p:spPr>
          <a:xfrm>
            <a:off x="339872" y="324466"/>
            <a:ext cx="4054769" cy="707886"/>
          </a:xfrm>
          <a:prstGeom prst="rect">
            <a:avLst/>
          </a:prstGeom>
          <a:noFill/>
        </p:spPr>
        <p:txBody>
          <a:bodyPr wrap="square" rtlCol="0">
            <a:spAutoFit/>
          </a:bodyPr>
          <a:lstStyle/>
          <a:p>
            <a:r>
              <a:rPr lang="en-US" sz="40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ALAN</a:t>
            </a:r>
            <a:r>
              <a:rPr lang="en-US" sz="4000" b="1" dirty="0">
                <a:latin typeface="Tw Cen MT" panose="020B0602020104020603" pitchFamily="34" charset="0"/>
                <a:ea typeface="Tahoma" panose="020B0604030504040204" pitchFamily="34" charset="0"/>
                <a:cs typeface="Tahoma" panose="020B0604030504040204" pitchFamily="34" charset="0"/>
              </a:rPr>
              <a:t> </a:t>
            </a:r>
            <a:r>
              <a:rPr lang="en-US" sz="4000" b="1" dirty="0">
                <a:solidFill>
                  <a:srgbClr val="FFC000"/>
                </a:solidFill>
                <a:latin typeface="Tw Cen MT" panose="020B0602020104020603" pitchFamily="34" charset="0"/>
                <a:ea typeface="Tahoma" panose="020B0604030504040204" pitchFamily="34" charset="0"/>
                <a:cs typeface="Tahoma" panose="020B0604030504040204" pitchFamily="34" charset="0"/>
              </a:rPr>
              <a:t>MARTIN</a:t>
            </a:r>
          </a:p>
        </p:txBody>
      </p:sp>
      <p:sp>
        <p:nvSpPr>
          <p:cNvPr id="7" name="Oval 6">
            <a:extLst>
              <a:ext uri="{FF2B5EF4-FFF2-40B4-BE49-F238E27FC236}">
                <a16:creationId xmlns:a16="http://schemas.microsoft.com/office/drawing/2014/main" id="{10F32A91-E989-4ABE-8440-F62C3615C3FD}"/>
              </a:ext>
            </a:extLst>
          </p:cNvPr>
          <p:cNvSpPr/>
          <p:nvPr/>
        </p:nvSpPr>
        <p:spPr>
          <a:xfrm>
            <a:off x="4830926" y="476866"/>
            <a:ext cx="1498542" cy="149854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B568CED-7441-44FE-BBB1-F9509ABCB419}"/>
              </a:ext>
            </a:extLst>
          </p:cNvPr>
          <p:cNvSpPr txBox="1"/>
          <p:nvPr/>
        </p:nvSpPr>
        <p:spPr>
          <a:xfrm>
            <a:off x="339871" y="905257"/>
            <a:ext cx="4054769" cy="338554"/>
          </a:xfrm>
          <a:prstGeom prst="rect">
            <a:avLst/>
          </a:prstGeom>
          <a:noFill/>
        </p:spPr>
        <p:txBody>
          <a:bodyPr wrap="square" rtlCol="0">
            <a:spAutoFit/>
          </a:bodyPr>
          <a:lstStyle/>
          <a:p>
            <a:r>
              <a:rPr lang="en-US" sz="16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GRAPHIC &amp; WEB DESIGNER</a:t>
            </a:r>
            <a:endParaRPr lang="en-US" sz="16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cxnSp>
        <p:nvCxnSpPr>
          <p:cNvPr id="15" name="Straight Connector 14">
            <a:extLst>
              <a:ext uri="{FF2B5EF4-FFF2-40B4-BE49-F238E27FC236}">
                <a16:creationId xmlns:a16="http://schemas.microsoft.com/office/drawing/2014/main" id="{862EBC2B-F757-47FD-A0C2-1C839DE1B077}"/>
              </a:ext>
            </a:extLst>
          </p:cNvPr>
          <p:cNvCxnSpPr>
            <a:cxnSpLocks/>
          </p:cNvCxnSpPr>
          <p:nvPr/>
        </p:nvCxnSpPr>
        <p:spPr>
          <a:xfrm>
            <a:off x="438150" y="1281911"/>
            <a:ext cx="4154358"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22C9EA-6BF4-4228-AA94-274BDC946BF2}"/>
              </a:ext>
            </a:extLst>
          </p:cNvPr>
          <p:cNvSpPr txBox="1"/>
          <p:nvPr/>
        </p:nvSpPr>
        <p:spPr>
          <a:xfrm>
            <a:off x="339871" y="1362154"/>
            <a:ext cx="2838758"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ABOUT ME</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129F5260-5F02-4360-8806-DE8DF61DAAB1}"/>
              </a:ext>
            </a:extLst>
          </p:cNvPr>
          <p:cNvSpPr txBox="1"/>
          <p:nvPr/>
        </p:nvSpPr>
        <p:spPr>
          <a:xfrm>
            <a:off x="339870" y="1656582"/>
            <a:ext cx="4313255" cy="646331"/>
          </a:xfrm>
          <a:prstGeom prst="rect">
            <a:avLst/>
          </a:prstGeom>
          <a:noFill/>
        </p:spPr>
        <p:txBody>
          <a:bodyPr wrap="square" rtlCol="0">
            <a:spAutoFit/>
          </a:bodyPr>
          <a:lstStyle/>
          <a:p>
            <a:pPr algn="just"/>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This is a sample text here write something about yourself but here you need to be much brief and much more specific and also you can add you career objectives such as where you want to see yourself </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23" name="TextBox 22">
            <a:extLst>
              <a:ext uri="{FF2B5EF4-FFF2-40B4-BE49-F238E27FC236}">
                <a16:creationId xmlns:a16="http://schemas.microsoft.com/office/drawing/2014/main" id="{EA63CD29-6852-4239-B54E-4CE5151EF404}"/>
              </a:ext>
            </a:extLst>
          </p:cNvPr>
          <p:cNvSpPr txBox="1"/>
          <p:nvPr/>
        </p:nvSpPr>
        <p:spPr>
          <a:xfrm>
            <a:off x="339871" y="2330450"/>
            <a:ext cx="2838758"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COMPLETED PROJECTS</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grpSp>
        <p:nvGrpSpPr>
          <p:cNvPr id="39" name="Group 38">
            <a:extLst>
              <a:ext uri="{FF2B5EF4-FFF2-40B4-BE49-F238E27FC236}">
                <a16:creationId xmlns:a16="http://schemas.microsoft.com/office/drawing/2014/main" id="{3E0BFF46-5A08-4EA8-BAAE-A023C85BA597}"/>
              </a:ext>
            </a:extLst>
          </p:cNvPr>
          <p:cNvGrpSpPr/>
          <p:nvPr/>
        </p:nvGrpSpPr>
        <p:grpSpPr>
          <a:xfrm>
            <a:off x="339870" y="2504807"/>
            <a:ext cx="2876859" cy="1256863"/>
            <a:chOff x="339870" y="2733407"/>
            <a:chExt cx="2876859" cy="1256863"/>
          </a:xfrm>
        </p:grpSpPr>
        <p:sp>
          <p:nvSpPr>
            <p:cNvPr id="24" name="TextBox 23">
              <a:extLst>
                <a:ext uri="{FF2B5EF4-FFF2-40B4-BE49-F238E27FC236}">
                  <a16:creationId xmlns:a16="http://schemas.microsoft.com/office/drawing/2014/main" id="{3F4B58CF-B9B6-4005-93EF-412C5A0B6E3D}"/>
                </a:ext>
              </a:extLst>
            </p:cNvPr>
            <p:cNvSpPr txBox="1"/>
            <p:nvPr/>
          </p:nvSpPr>
          <p:spPr>
            <a:xfrm>
              <a:off x="339870" y="2733407"/>
              <a:ext cx="2308079" cy="1200329"/>
            </a:xfrm>
            <a:prstGeom prst="rect">
              <a:avLst/>
            </a:prstGeom>
            <a:noFill/>
          </p:spPr>
          <p:txBody>
            <a:bodyPr wrap="square" rtlCol="0">
              <a:spAutoFit/>
            </a:bodyPr>
            <a:lstStyle/>
            <a:p>
              <a:pPr algn="just"/>
              <a:r>
                <a:rPr lang="en-US" sz="7200" dirty="0">
                  <a:solidFill>
                    <a:srgbClr val="FFC000"/>
                  </a:solidFill>
                  <a:latin typeface="Tw Cen MT" panose="020B0602020104020603" pitchFamily="34" charset="0"/>
                  <a:ea typeface="Tahoma" panose="020B0604030504040204" pitchFamily="34" charset="0"/>
                  <a:cs typeface="Tahoma" panose="020B0604030504040204" pitchFamily="34" charset="0"/>
                </a:rPr>
                <a:t>2650</a:t>
              </a:r>
            </a:p>
          </p:txBody>
        </p:sp>
        <p:sp>
          <p:nvSpPr>
            <p:cNvPr id="25" name="TextBox 24">
              <a:extLst>
                <a:ext uri="{FF2B5EF4-FFF2-40B4-BE49-F238E27FC236}">
                  <a16:creationId xmlns:a16="http://schemas.microsoft.com/office/drawing/2014/main" id="{0E7BF9F9-7B9F-4526-8B54-CA51930D5878}"/>
                </a:ext>
              </a:extLst>
            </p:cNvPr>
            <p:cNvSpPr txBox="1"/>
            <p:nvPr/>
          </p:nvSpPr>
          <p:spPr>
            <a:xfrm>
              <a:off x="377971" y="3728660"/>
              <a:ext cx="2838758" cy="261610"/>
            </a:xfrm>
            <a:prstGeom prst="rect">
              <a:avLst/>
            </a:prstGeom>
            <a:noFill/>
          </p:spPr>
          <p:txBody>
            <a:bodyPr wrap="square" rtlCol="0">
              <a:spAutoFit/>
            </a:bodyPr>
            <a:lstStyle/>
            <a:p>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PROJECTS HAVE BEEN COMPLETED</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grpSp>
      <p:sp>
        <p:nvSpPr>
          <p:cNvPr id="30" name="Circle: Hollow 29">
            <a:extLst>
              <a:ext uri="{FF2B5EF4-FFF2-40B4-BE49-F238E27FC236}">
                <a16:creationId xmlns:a16="http://schemas.microsoft.com/office/drawing/2014/main" id="{E8FE43D8-6861-4EA1-909E-643228077960}"/>
              </a:ext>
            </a:extLst>
          </p:cNvPr>
          <p:cNvSpPr/>
          <p:nvPr/>
        </p:nvSpPr>
        <p:spPr>
          <a:xfrm>
            <a:off x="2705099" y="2757308"/>
            <a:ext cx="695326" cy="695326"/>
          </a:xfrm>
          <a:prstGeom prst="donut">
            <a:avLst>
              <a:gd name="adj" fmla="val 9157"/>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lock Arc 30">
            <a:extLst>
              <a:ext uri="{FF2B5EF4-FFF2-40B4-BE49-F238E27FC236}">
                <a16:creationId xmlns:a16="http://schemas.microsoft.com/office/drawing/2014/main" id="{3141C234-EFFF-4C89-A1B7-0954FCE86064}"/>
              </a:ext>
            </a:extLst>
          </p:cNvPr>
          <p:cNvSpPr/>
          <p:nvPr/>
        </p:nvSpPr>
        <p:spPr>
          <a:xfrm rot="18000000">
            <a:off x="2705099" y="2757308"/>
            <a:ext cx="695326" cy="695326"/>
          </a:xfrm>
          <a:prstGeom prst="blockArc">
            <a:avLst>
              <a:gd name="adj1" fmla="val 17494853"/>
              <a:gd name="adj2" fmla="val 8935441"/>
              <a:gd name="adj3" fmla="val 9064"/>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D39AEBBB-FE96-409B-886A-DB6C4C607BCE}"/>
              </a:ext>
            </a:extLst>
          </p:cNvPr>
          <p:cNvSpPr txBox="1"/>
          <p:nvPr/>
        </p:nvSpPr>
        <p:spPr>
          <a:xfrm>
            <a:off x="2367255" y="3500060"/>
            <a:ext cx="1383359" cy="261610"/>
          </a:xfrm>
          <a:prstGeom prst="rect">
            <a:avLst/>
          </a:prstGeom>
          <a:noFill/>
        </p:spPr>
        <p:txBody>
          <a:bodyPr wrap="square" rtlCol="0">
            <a:spAutoFit/>
          </a:bodyPr>
          <a:lstStyle/>
          <a:p>
            <a:pPr algn="ctr"/>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GRAPHIC DESIGN</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33" name="Circle: Hollow 32">
            <a:extLst>
              <a:ext uri="{FF2B5EF4-FFF2-40B4-BE49-F238E27FC236}">
                <a16:creationId xmlns:a16="http://schemas.microsoft.com/office/drawing/2014/main" id="{62EFFEC4-7135-4B05-A9EF-7BE605A909EE}"/>
              </a:ext>
            </a:extLst>
          </p:cNvPr>
          <p:cNvSpPr/>
          <p:nvPr/>
        </p:nvSpPr>
        <p:spPr>
          <a:xfrm>
            <a:off x="2705100" y="2757307"/>
            <a:ext cx="695326" cy="695326"/>
          </a:xfrm>
          <a:prstGeom prst="donut">
            <a:avLst>
              <a:gd name="adj" fmla="val 9157"/>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Block Arc 33">
            <a:extLst>
              <a:ext uri="{FF2B5EF4-FFF2-40B4-BE49-F238E27FC236}">
                <a16:creationId xmlns:a16="http://schemas.microsoft.com/office/drawing/2014/main" id="{61B255EE-7BC6-47C2-A891-918AFFD97169}"/>
              </a:ext>
            </a:extLst>
          </p:cNvPr>
          <p:cNvSpPr/>
          <p:nvPr/>
        </p:nvSpPr>
        <p:spPr>
          <a:xfrm rot="16200000">
            <a:off x="2705100" y="2757307"/>
            <a:ext cx="695326" cy="695326"/>
          </a:xfrm>
          <a:prstGeom prst="blockArc">
            <a:avLst>
              <a:gd name="adj1" fmla="val 20053790"/>
              <a:gd name="adj2" fmla="val 8935441"/>
              <a:gd name="adj3" fmla="val 9064"/>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7B35CB6D-0CBD-4CBA-86E1-1DBE73EEA32A}"/>
              </a:ext>
            </a:extLst>
          </p:cNvPr>
          <p:cNvSpPr txBox="1"/>
          <p:nvPr/>
        </p:nvSpPr>
        <p:spPr>
          <a:xfrm>
            <a:off x="3596241" y="3500060"/>
            <a:ext cx="1033171" cy="261610"/>
          </a:xfrm>
          <a:prstGeom prst="rect">
            <a:avLst/>
          </a:prstGeom>
          <a:noFill/>
        </p:spPr>
        <p:txBody>
          <a:bodyPr wrap="square" rtlCol="0">
            <a:spAutoFit/>
          </a:bodyPr>
          <a:lstStyle/>
          <a:p>
            <a:pPr algn="ctr"/>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WEB DESIGN</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36" name="Circle: Hollow 35">
            <a:extLst>
              <a:ext uri="{FF2B5EF4-FFF2-40B4-BE49-F238E27FC236}">
                <a16:creationId xmlns:a16="http://schemas.microsoft.com/office/drawing/2014/main" id="{E5BA18CD-4387-4679-83A3-28647FAEC884}"/>
              </a:ext>
            </a:extLst>
          </p:cNvPr>
          <p:cNvSpPr/>
          <p:nvPr/>
        </p:nvSpPr>
        <p:spPr>
          <a:xfrm>
            <a:off x="3765164" y="2757307"/>
            <a:ext cx="695326" cy="695326"/>
          </a:xfrm>
          <a:prstGeom prst="donut">
            <a:avLst>
              <a:gd name="adj" fmla="val 9157"/>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Block Arc 36">
            <a:extLst>
              <a:ext uri="{FF2B5EF4-FFF2-40B4-BE49-F238E27FC236}">
                <a16:creationId xmlns:a16="http://schemas.microsoft.com/office/drawing/2014/main" id="{16B66217-AF3B-484F-8C16-FAE60EC72C81}"/>
              </a:ext>
            </a:extLst>
          </p:cNvPr>
          <p:cNvSpPr/>
          <p:nvPr/>
        </p:nvSpPr>
        <p:spPr>
          <a:xfrm rot="14260737">
            <a:off x="3765163" y="2757306"/>
            <a:ext cx="695326" cy="695326"/>
          </a:xfrm>
          <a:prstGeom prst="blockArc">
            <a:avLst>
              <a:gd name="adj1" fmla="val 527860"/>
              <a:gd name="adj2" fmla="val 8935441"/>
              <a:gd name="adj3" fmla="val 9064"/>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60A7E057-82BA-4D50-9ADB-07A0C57AAF58}"/>
              </a:ext>
            </a:extLst>
          </p:cNvPr>
          <p:cNvSpPr txBox="1"/>
          <p:nvPr/>
        </p:nvSpPr>
        <p:spPr>
          <a:xfrm>
            <a:off x="2647075" y="2914728"/>
            <a:ext cx="811374" cy="369332"/>
          </a:xfrm>
          <a:prstGeom prst="rect">
            <a:avLst/>
          </a:prstGeom>
          <a:noFill/>
        </p:spPr>
        <p:txBody>
          <a:bodyPr wrap="square" rtlCol="0">
            <a:spAutoFit/>
          </a:bodyPr>
          <a:lstStyle/>
          <a:p>
            <a:pPr algn="ctr"/>
            <a:r>
              <a:rPr lang="en-US"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856</a:t>
            </a:r>
            <a:endParaRPr lang="en-US"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grpSp>
        <p:nvGrpSpPr>
          <p:cNvPr id="40" name="Group 39">
            <a:extLst>
              <a:ext uri="{FF2B5EF4-FFF2-40B4-BE49-F238E27FC236}">
                <a16:creationId xmlns:a16="http://schemas.microsoft.com/office/drawing/2014/main" id="{6D6AF04E-DBA5-43F9-89D7-5EA8D4BF78F9}"/>
              </a:ext>
            </a:extLst>
          </p:cNvPr>
          <p:cNvGrpSpPr/>
          <p:nvPr/>
        </p:nvGrpSpPr>
        <p:grpSpPr>
          <a:xfrm>
            <a:off x="339870" y="3627313"/>
            <a:ext cx="2892099" cy="1166937"/>
            <a:chOff x="339870" y="2733407"/>
            <a:chExt cx="2892099" cy="1166937"/>
          </a:xfrm>
        </p:grpSpPr>
        <p:sp>
          <p:nvSpPr>
            <p:cNvPr id="41" name="TextBox 40">
              <a:extLst>
                <a:ext uri="{FF2B5EF4-FFF2-40B4-BE49-F238E27FC236}">
                  <a16:creationId xmlns:a16="http://schemas.microsoft.com/office/drawing/2014/main" id="{F67D6B88-EB8A-45E7-A6FF-C7A2763E0E1E}"/>
                </a:ext>
              </a:extLst>
            </p:cNvPr>
            <p:cNvSpPr txBox="1"/>
            <p:nvPr/>
          </p:nvSpPr>
          <p:spPr>
            <a:xfrm>
              <a:off x="339870" y="2733407"/>
              <a:ext cx="2639550" cy="1107996"/>
            </a:xfrm>
            <a:prstGeom prst="rect">
              <a:avLst/>
            </a:prstGeom>
            <a:noFill/>
          </p:spPr>
          <p:txBody>
            <a:bodyPr wrap="square" rtlCol="0">
              <a:spAutoFit/>
            </a:bodyPr>
            <a:lstStyle/>
            <a:p>
              <a:pPr algn="just"/>
              <a:r>
                <a:rPr lang="en-US" sz="6600" dirty="0">
                  <a:solidFill>
                    <a:srgbClr val="FFC000"/>
                  </a:solidFill>
                  <a:latin typeface="Tw Cen MT" panose="020B0602020104020603" pitchFamily="34" charset="0"/>
                  <a:ea typeface="Tahoma" panose="020B0604030504040204" pitchFamily="34" charset="0"/>
                  <a:cs typeface="Tahoma" panose="020B0604030504040204" pitchFamily="34" charset="0"/>
                </a:rPr>
                <a:t>99%</a:t>
              </a:r>
            </a:p>
          </p:txBody>
        </p:sp>
        <p:sp>
          <p:nvSpPr>
            <p:cNvPr id="42" name="TextBox 41">
              <a:extLst>
                <a:ext uri="{FF2B5EF4-FFF2-40B4-BE49-F238E27FC236}">
                  <a16:creationId xmlns:a16="http://schemas.microsoft.com/office/drawing/2014/main" id="{7A5283F1-991E-4273-9E8B-B20C3A85513C}"/>
                </a:ext>
              </a:extLst>
            </p:cNvPr>
            <p:cNvSpPr txBox="1"/>
            <p:nvPr/>
          </p:nvSpPr>
          <p:spPr>
            <a:xfrm>
              <a:off x="393211" y="3646428"/>
              <a:ext cx="2838758" cy="253916"/>
            </a:xfrm>
            <a:prstGeom prst="rect">
              <a:avLst/>
            </a:prstGeom>
            <a:noFill/>
          </p:spPr>
          <p:txBody>
            <a:bodyPr wrap="square" rtlCol="0">
              <a:spAutoFit/>
            </a:bodyPr>
            <a:lstStyle/>
            <a:p>
              <a:r>
                <a:rPr lang="en-US" sz="105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CUSTOMER SATISFACTION</a:t>
              </a:r>
              <a:endParaRPr lang="en-US" sz="105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grpSp>
      <p:sp>
        <p:nvSpPr>
          <p:cNvPr id="44" name="Circle: Hollow 43">
            <a:extLst>
              <a:ext uri="{FF2B5EF4-FFF2-40B4-BE49-F238E27FC236}">
                <a16:creationId xmlns:a16="http://schemas.microsoft.com/office/drawing/2014/main" id="{9138E974-FD56-4868-8078-D988F8DC31EA}"/>
              </a:ext>
            </a:extLst>
          </p:cNvPr>
          <p:cNvSpPr/>
          <p:nvPr/>
        </p:nvSpPr>
        <p:spPr>
          <a:xfrm>
            <a:off x="2705099" y="3791964"/>
            <a:ext cx="695326" cy="695326"/>
          </a:xfrm>
          <a:prstGeom prst="donut">
            <a:avLst>
              <a:gd name="adj" fmla="val 9157"/>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Block Arc 44">
            <a:extLst>
              <a:ext uri="{FF2B5EF4-FFF2-40B4-BE49-F238E27FC236}">
                <a16:creationId xmlns:a16="http://schemas.microsoft.com/office/drawing/2014/main" id="{F0999206-43C3-459C-934F-4AC63D347E2E}"/>
              </a:ext>
            </a:extLst>
          </p:cNvPr>
          <p:cNvSpPr/>
          <p:nvPr/>
        </p:nvSpPr>
        <p:spPr>
          <a:xfrm rot="18000000">
            <a:off x="2705099" y="3791964"/>
            <a:ext cx="695326" cy="695326"/>
          </a:xfrm>
          <a:prstGeom prst="blockArc">
            <a:avLst>
              <a:gd name="adj1" fmla="val 17494853"/>
              <a:gd name="adj2" fmla="val 8935441"/>
              <a:gd name="adj3" fmla="val 9064"/>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18BE406E-9511-4CF6-A05E-F64352C0680A}"/>
              </a:ext>
            </a:extLst>
          </p:cNvPr>
          <p:cNvSpPr txBox="1"/>
          <p:nvPr/>
        </p:nvSpPr>
        <p:spPr>
          <a:xfrm>
            <a:off x="2367255" y="4534716"/>
            <a:ext cx="1383359" cy="261610"/>
          </a:xfrm>
          <a:prstGeom prst="rect">
            <a:avLst/>
          </a:prstGeom>
          <a:noFill/>
        </p:spPr>
        <p:txBody>
          <a:bodyPr wrap="square" rtlCol="0">
            <a:spAutoFit/>
          </a:bodyPr>
          <a:lstStyle/>
          <a:p>
            <a:pPr algn="ctr"/>
            <a:r>
              <a:rPr lang="en-US" sz="1050" dirty="0">
                <a:solidFill>
                  <a:schemeClr val="tx1">
                    <a:lumMod val="95000"/>
                    <a:lumOff val="5000"/>
                  </a:schemeClr>
                </a:solidFill>
                <a:latin typeface="Tw Cen MT" panose="020B0602020104020603" pitchFamily="34" charset="0"/>
              </a:rPr>
              <a:t>LOGO DESIGN</a:t>
            </a:r>
          </a:p>
        </p:txBody>
      </p:sp>
      <p:sp>
        <p:nvSpPr>
          <p:cNvPr id="47" name="Circle: Hollow 46">
            <a:extLst>
              <a:ext uri="{FF2B5EF4-FFF2-40B4-BE49-F238E27FC236}">
                <a16:creationId xmlns:a16="http://schemas.microsoft.com/office/drawing/2014/main" id="{56B02A18-4C41-473F-A363-A4E60AA48C60}"/>
              </a:ext>
            </a:extLst>
          </p:cNvPr>
          <p:cNvSpPr/>
          <p:nvPr/>
        </p:nvSpPr>
        <p:spPr>
          <a:xfrm>
            <a:off x="2705100" y="3791963"/>
            <a:ext cx="695326" cy="695326"/>
          </a:xfrm>
          <a:prstGeom prst="donut">
            <a:avLst>
              <a:gd name="adj" fmla="val 9157"/>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Block Arc 47">
            <a:extLst>
              <a:ext uri="{FF2B5EF4-FFF2-40B4-BE49-F238E27FC236}">
                <a16:creationId xmlns:a16="http://schemas.microsoft.com/office/drawing/2014/main" id="{43E9F2B2-63DA-47A9-BF83-3C7B3F928424}"/>
              </a:ext>
            </a:extLst>
          </p:cNvPr>
          <p:cNvSpPr/>
          <p:nvPr/>
        </p:nvSpPr>
        <p:spPr>
          <a:xfrm rot="14400000">
            <a:off x="2705100" y="3791963"/>
            <a:ext cx="695326" cy="695326"/>
          </a:xfrm>
          <a:prstGeom prst="blockArc">
            <a:avLst>
              <a:gd name="adj1" fmla="val 1562939"/>
              <a:gd name="adj2" fmla="val 8935441"/>
              <a:gd name="adj3" fmla="val 9064"/>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8805A3A9-2CC8-45E9-BC9F-02C66C354B6A}"/>
              </a:ext>
            </a:extLst>
          </p:cNvPr>
          <p:cNvSpPr txBox="1"/>
          <p:nvPr/>
        </p:nvSpPr>
        <p:spPr>
          <a:xfrm>
            <a:off x="3596241" y="4534716"/>
            <a:ext cx="1033171" cy="261610"/>
          </a:xfrm>
          <a:prstGeom prst="rect">
            <a:avLst/>
          </a:prstGeom>
          <a:noFill/>
        </p:spPr>
        <p:txBody>
          <a:bodyPr wrap="square" rtlCol="0">
            <a:spAutoFit/>
          </a:bodyPr>
          <a:lstStyle/>
          <a:p>
            <a:pPr algn="ctr"/>
            <a:r>
              <a:rPr lang="en-US" sz="1050" dirty="0">
                <a:solidFill>
                  <a:schemeClr val="tx1">
                    <a:lumMod val="95000"/>
                    <a:lumOff val="5000"/>
                  </a:schemeClr>
                </a:solidFill>
                <a:latin typeface="Tw Cen MT" panose="020B0602020104020603" pitchFamily="34" charset="0"/>
              </a:rPr>
              <a:t>PHOTOSHOP</a:t>
            </a:r>
          </a:p>
        </p:txBody>
      </p:sp>
      <p:sp>
        <p:nvSpPr>
          <p:cNvPr id="50" name="Circle: Hollow 49">
            <a:extLst>
              <a:ext uri="{FF2B5EF4-FFF2-40B4-BE49-F238E27FC236}">
                <a16:creationId xmlns:a16="http://schemas.microsoft.com/office/drawing/2014/main" id="{B4961DDB-4ED3-42AA-822A-A68480F70C7F}"/>
              </a:ext>
            </a:extLst>
          </p:cNvPr>
          <p:cNvSpPr/>
          <p:nvPr/>
        </p:nvSpPr>
        <p:spPr>
          <a:xfrm>
            <a:off x="3765164" y="3791963"/>
            <a:ext cx="695326" cy="695326"/>
          </a:xfrm>
          <a:prstGeom prst="donut">
            <a:avLst>
              <a:gd name="adj" fmla="val 9157"/>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Block Arc 50">
            <a:extLst>
              <a:ext uri="{FF2B5EF4-FFF2-40B4-BE49-F238E27FC236}">
                <a16:creationId xmlns:a16="http://schemas.microsoft.com/office/drawing/2014/main" id="{D79FA231-72AE-464A-8D79-A1EAE4BA415B}"/>
              </a:ext>
            </a:extLst>
          </p:cNvPr>
          <p:cNvSpPr/>
          <p:nvPr/>
        </p:nvSpPr>
        <p:spPr>
          <a:xfrm rot="12600000">
            <a:off x="3765164" y="3791963"/>
            <a:ext cx="695326" cy="695326"/>
          </a:xfrm>
          <a:prstGeom prst="blockArc">
            <a:avLst>
              <a:gd name="adj1" fmla="val 4519330"/>
              <a:gd name="adj2" fmla="val 8935441"/>
              <a:gd name="adj3" fmla="val 9064"/>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13D0EBFD-AD54-40DA-8611-DCDD679EFC1F}"/>
              </a:ext>
            </a:extLst>
          </p:cNvPr>
          <p:cNvSpPr txBox="1"/>
          <p:nvPr/>
        </p:nvSpPr>
        <p:spPr>
          <a:xfrm>
            <a:off x="2648062" y="3957649"/>
            <a:ext cx="811374" cy="369332"/>
          </a:xfrm>
          <a:prstGeom prst="rect">
            <a:avLst/>
          </a:prstGeom>
          <a:noFill/>
        </p:spPr>
        <p:txBody>
          <a:bodyPr wrap="square" rtlCol="0">
            <a:spAutoFit/>
          </a:bodyPr>
          <a:lstStyle/>
          <a:p>
            <a:pPr algn="ctr"/>
            <a:r>
              <a:rPr lang="en-US"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668</a:t>
            </a:r>
            <a:endParaRPr lang="en-US"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53" name="TextBox 52">
            <a:extLst>
              <a:ext uri="{FF2B5EF4-FFF2-40B4-BE49-F238E27FC236}">
                <a16:creationId xmlns:a16="http://schemas.microsoft.com/office/drawing/2014/main" id="{A8CBBD12-35FA-4948-943A-5F32E49BBBC0}"/>
              </a:ext>
            </a:extLst>
          </p:cNvPr>
          <p:cNvSpPr txBox="1"/>
          <p:nvPr/>
        </p:nvSpPr>
        <p:spPr>
          <a:xfrm>
            <a:off x="3707139" y="2914728"/>
            <a:ext cx="811374" cy="369332"/>
          </a:xfrm>
          <a:prstGeom prst="rect">
            <a:avLst/>
          </a:prstGeom>
          <a:noFill/>
        </p:spPr>
        <p:txBody>
          <a:bodyPr wrap="square" rtlCol="0">
            <a:spAutoFit/>
          </a:bodyPr>
          <a:lstStyle/>
          <a:p>
            <a:pPr algn="ctr"/>
            <a:r>
              <a:rPr lang="en-US"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756</a:t>
            </a:r>
            <a:endParaRPr lang="en-US"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54" name="TextBox 53">
            <a:extLst>
              <a:ext uri="{FF2B5EF4-FFF2-40B4-BE49-F238E27FC236}">
                <a16:creationId xmlns:a16="http://schemas.microsoft.com/office/drawing/2014/main" id="{0F9E5027-752A-44CF-8AFF-D4F084FCA6E6}"/>
              </a:ext>
            </a:extLst>
          </p:cNvPr>
          <p:cNvSpPr txBox="1"/>
          <p:nvPr/>
        </p:nvSpPr>
        <p:spPr>
          <a:xfrm>
            <a:off x="3708228" y="3957649"/>
            <a:ext cx="811374" cy="369332"/>
          </a:xfrm>
          <a:prstGeom prst="rect">
            <a:avLst/>
          </a:prstGeom>
          <a:noFill/>
        </p:spPr>
        <p:txBody>
          <a:bodyPr wrap="square" rtlCol="0">
            <a:spAutoFit/>
          </a:bodyPr>
          <a:lstStyle/>
          <a:p>
            <a:pPr algn="ctr"/>
            <a:r>
              <a:rPr lang="en-US"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370</a:t>
            </a:r>
            <a:endParaRPr lang="en-US"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pic>
        <p:nvPicPr>
          <p:cNvPr id="58" name="Picture 57">
            <a:extLst>
              <a:ext uri="{FF2B5EF4-FFF2-40B4-BE49-F238E27FC236}">
                <a16:creationId xmlns:a16="http://schemas.microsoft.com/office/drawing/2014/main" id="{B77CDAFD-0458-44D6-9BB8-BFB2FAA20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347" y="151528"/>
            <a:ext cx="2641700" cy="1981274"/>
          </a:xfrm>
          <a:prstGeom prst="rect">
            <a:avLst/>
          </a:prstGeom>
        </p:spPr>
      </p:pic>
      <p:sp>
        <p:nvSpPr>
          <p:cNvPr id="63" name="TextBox 62">
            <a:extLst>
              <a:ext uri="{FF2B5EF4-FFF2-40B4-BE49-F238E27FC236}">
                <a16:creationId xmlns:a16="http://schemas.microsoft.com/office/drawing/2014/main" id="{7B7DF332-4AEF-4044-8714-4824B8E42A23}"/>
              </a:ext>
            </a:extLst>
          </p:cNvPr>
          <p:cNvSpPr txBox="1"/>
          <p:nvPr/>
        </p:nvSpPr>
        <p:spPr>
          <a:xfrm>
            <a:off x="339871" y="4885894"/>
            <a:ext cx="2838758"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WORK EXPERIENCE</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65" name="TextBox 64">
            <a:extLst>
              <a:ext uri="{FF2B5EF4-FFF2-40B4-BE49-F238E27FC236}">
                <a16:creationId xmlns:a16="http://schemas.microsoft.com/office/drawing/2014/main" id="{CCAABD0F-B75E-48E8-B1E1-0C11F08E4233}"/>
              </a:ext>
            </a:extLst>
          </p:cNvPr>
          <p:cNvSpPr txBox="1"/>
          <p:nvPr/>
        </p:nvSpPr>
        <p:spPr>
          <a:xfrm>
            <a:off x="339871" y="5231120"/>
            <a:ext cx="1382249" cy="307777"/>
          </a:xfrm>
          <a:prstGeom prst="rect">
            <a:avLst/>
          </a:prstGeom>
          <a:noFill/>
        </p:spPr>
        <p:txBody>
          <a:bodyPr wrap="square" rtlCol="0">
            <a:spAutoFit/>
          </a:bodyPr>
          <a:lstStyle/>
          <a:p>
            <a:r>
              <a:rPr lang="en-US" sz="1400" b="1"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2015 - 2017</a:t>
            </a:r>
          </a:p>
        </p:txBody>
      </p:sp>
      <p:sp>
        <p:nvSpPr>
          <p:cNvPr id="66" name="TextBox 65">
            <a:extLst>
              <a:ext uri="{FF2B5EF4-FFF2-40B4-BE49-F238E27FC236}">
                <a16:creationId xmlns:a16="http://schemas.microsoft.com/office/drawing/2014/main" id="{CFD2BAAB-BB9D-4945-B119-A49DA0397CE4}"/>
              </a:ext>
            </a:extLst>
          </p:cNvPr>
          <p:cNvSpPr txBox="1"/>
          <p:nvPr/>
        </p:nvSpPr>
        <p:spPr>
          <a:xfrm>
            <a:off x="1787074" y="5231120"/>
            <a:ext cx="1456509"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WEB DEVELOPER</a:t>
            </a:r>
          </a:p>
        </p:txBody>
      </p:sp>
      <p:sp>
        <p:nvSpPr>
          <p:cNvPr id="67" name="TextBox 66">
            <a:extLst>
              <a:ext uri="{FF2B5EF4-FFF2-40B4-BE49-F238E27FC236}">
                <a16:creationId xmlns:a16="http://schemas.microsoft.com/office/drawing/2014/main" id="{042D8ABE-7641-4E7B-BCF7-09F5D4E456C0}"/>
              </a:ext>
            </a:extLst>
          </p:cNvPr>
          <p:cNvSpPr txBox="1"/>
          <p:nvPr/>
        </p:nvSpPr>
        <p:spPr>
          <a:xfrm>
            <a:off x="1787074" y="5442737"/>
            <a:ext cx="1671375" cy="276999"/>
          </a:xfrm>
          <a:prstGeom prst="rect">
            <a:avLst/>
          </a:prstGeom>
          <a:noFill/>
        </p:spPr>
        <p:txBody>
          <a:bodyPr wrap="square" rtlCol="0">
            <a:spAutoFit/>
          </a:bodyPr>
          <a:lstStyle/>
          <a:p>
            <a:r>
              <a:rPr lang="en-US" sz="1200"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Soft Tech Corporation</a:t>
            </a:r>
          </a:p>
        </p:txBody>
      </p:sp>
      <p:sp>
        <p:nvSpPr>
          <p:cNvPr id="68" name="TextBox 67">
            <a:extLst>
              <a:ext uri="{FF2B5EF4-FFF2-40B4-BE49-F238E27FC236}">
                <a16:creationId xmlns:a16="http://schemas.microsoft.com/office/drawing/2014/main" id="{A9FE2DF5-7115-4C5E-A0E3-D1AFF593F53D}"/>
              </a:ext>
            </a:extLst>
          </p:cNvPr>
          <p:cNvSpPr txBox="1"/>
          <p:nvPr/>
        </p:nvSpPr>
        <p:spPr>
          <a:xfrm>
            <a:off x="1787074" y="5662165"/>
            <a:ext cx="2960186" cy="646331"/>
          </a:xfrm>
          <a:prstGeom prst="rect">
            <a:avLst/>
          </a:prstGeom>
          <a:noFill/>
        </p:spPr>
        <p:txBody>
          <a:bodyPr wrap="square" rtlCol="0">
            <a:spAutoFit/>
          </a:bodyPr>
          <a:lstStyle/>
          <a:p>
            <a:pPr algn="just"/>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This is a sample text here add some brief about your job in this company and what achievements have you made</a:t>
            </a:r>
          </a:p>
        </p:txBody>
      </p:sp>
      <p:sp>
        <p:nvSpPr>
          <p:cNvPr id="69" name="TextBox 68">
            <a:extLst>
              <a:ext uri="{FF2B5EF4-FFF2-40B4-BE49-F238E27FC236}">
                <a16:creationId xmlns:a16="http://schemas.microsoft.com/office/drawing/2014/main" id="{4AC1F844-06F4-4A49-942E-A8C1E8BEFD74}"/>
              </a:ext>
            </a:extLst>
          </p:cNvPr>
          <p:cNvSpPr txBox="1"/>
          <p:nvPr/>
        </p:nvSpPr>
        <p:spPr>
          <a:xfrm>
            <a:off x="339871" y="6285797"/>
            <a:ext cx="1382249" cy="307777"/>
          </a:xfrm>
          <a:prstGeom prst="rect">
            <a:avLst/>
          </a:prstGeom>
          <a:noFill/>
        </p:spPr>
        <p:txBody>
          <a:bodyPr wrap="square" rtlCol="0">
            <a:spAutoFit/>
          </a:bodyPr>
          <a:lstStyle/>
          <a:p>
            <a:r>
              <a:rPr lang="en-US" sz="1400" b="1"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2012 - 2015</a:t>
            </a:r>
          </a:p>
        </p:txBody>
      </p:sp>
      <p:sp>
        <p:nvSpPr>
          <p:cNvPr id="70" name="TextBox 69">
            <a:extLst>
              <a:ext uri="{FF2B5EF4-FFF2-40B4-BE49-F238E27FC236}">
                <a16:creationId xmlns:a16="http://schemas.microsoft.com/office/drawing/2014/main" id="{F4B5FC60-3DF7-46FB-AE02-613D8922CA27}"/>
              </a:ext>
            </a:extLst>
          </p:cNvPr>
          <p:cNvSpPr txBox="1"/>
          <p:nvPr/>
        </p:nvSpPr>
        <p:spPr>
          <a:xfrm>
            <a:off x="1787074" y="6285797"/>
            <a:ext cx="1846071"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GRAPHIC DESIGNER</a:t>
            </a:r>
          </a:p>
        </p:txBody>
      </p:sp>
      <p:sp>
        <p:nvSpPr>
          <p:cNvPr id="71" name="TextBox 70">
            <a:extLst>
              <a:ext uri="{FF2B5EF4-FFF2-40B4-BE49-F238E27FC236}">
                <a16:creationId xmlns:a16="http://schemas.microsoft.com/office/drawing/2014/main" id="{8D54818D-89AB-441C-9122-FD35078141BA}"/>
              </a:ext>
            </a:extLst>
          </p:cNvPr>
          <p:cNvSpPr txBox="1"/>
          <p:nvPr/>
        </p:nvSpPr>
        <p:spPr>
          <a:xfrm>
            <a:off x="1787074" y="6497414"/>
            <a:ext cx="1920065" cy="276999"/>
          </a:xfrm>
          <a:prstGeom prst="rect">
            <a:avLst/>
          </a:prstGeom>
          <a:noFill/>
        </p:spPr>
        <p:txBody>
          <a:bodyPr wrap="square" rtlCol="0">
            <a:spAutoFit/>
          </a:bodyPr>
          <a:lstStyle/>
          <a:p>
            <a:r>
              <a:rPr lang="en-US" sz="1200"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Motion Sensor Corporation</a:t>
            </a:r>
          </a:p>
        </p:txBody>
      </p:sp>
      <p:sp>
        <p:nvSpPr>
          <p:cNvPr id="72" name="TextBox 71">
            <a:extLst>
              <a:ext uri="{FF2B5EF4-FFF2-40B4-BE49-F238E27FC236}">
                <a16:creationId xmlns:a16="http://schemas.microsoft.com/office/drawing/2014/main" id="{BE78B7C1-E439-47DE-A315-BE7B73451623}"/>
              </a:ext>
            </a:extLst>
          </p:cNvPr>
          <p:cNvSpPr txBox="1"/>
          <p:nvPr/>
        </p:nvSpPr>
        <p:spPr>
          <a:xfrm>
            <a:off x="1787074" y="6716842"/>
            <a:ext cx="2960186" cy="646331"/>
          </a:xfrm>
          <a:prstGeom prst="rect">
            <a:avLst/>
          </a:prstGeom>
          <a:noFill/>
        </p:spPr>
        <p:txBody>
          <a:bodyPr wrap="square" rtlCol="0">
            <a:spAutoFit/>
          </a:bodyPr>
          <a:lstStyle/>
          <a:p>
            <a:pPr algn="just"/>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This is a sample text here add some brief about your job in this company and what achievements have you made</a:t>
            </a:r>
          </a:p>
        </p:txBody>
      </p:sp>
      <p:sp>
        <p:nvSpPr>
          <p:cNvPr id="82" name="TextBox 81">
            <a:extLst>
              <a:ext uri="{FF2B5EF4-FFF2-40B4-BE49-F238E27FC236}">
                <a16:creationId xmlns:a16="http://schemas.microsoft.com/office/drawing/2014/main" id="{1441CABD-977A-48E6-BE71-0423553ADB96}"/>
              </a:ext>
            </a:extLst>
          </p:cNvPr>
          <p:cNvSpPr txBox="1"/>
          <p:nvPr/>
        </p:nvSpPr>
        <p:spPr>
          <a:xfrm>
            <a:off x="339871" y="7445420"/>
            <a:ext cx="2838758"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EDUCATION BACKGROUND</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83" name="TextBox 82">
            <a:extLst>
              <a:ext uri="{FF2B5EF4-FFF2-40B4-BE49-F238E27FC236}">
                <a16:creationId xmlns:a16="http://schemas.microsoft.com/office/drawing/2014/main" id="{A6C836A9-51DF-4E61-B2B6-24E23832E3F1}"/>
              </a:ext>
            </a:extLst>
          </p:cNvPr>
          <p:cNvSpPr txBox="1"/>
          <p:nvPr/>
        </p:nvSpPr>
        <p:spPr>
          <a:xfrm>
            <a:off x="339871" y="7816046"/>
            <a:ext cx="1382249" cy="307777"/>
          </a:xfrm>
          <a:prstGeom prst="rect">
            <a:avLst/>
          </a:prstGeom>
          <a:noFill/>
        </p:spPr>
        <p:txBody>
          <a:bodyPr wrap="square" rtlCol="0">
            <a:spAutoFit/>
          </a:bodyPr>
          <a:lstStyle/>
          <a:p>
            <a:r>
              <a:rPr lang="en-US" sz="1400" b="1"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2010 - 2012</a:t>
            </a:r>
          </a:p>
        </p:txBody>
      </p:sp>
      <p:sp>
        <p:nvSpPr>
          <p:cNvPr id="84" name="TextBox 83">
            <a:extLst>
              <a:ext uri="{FF2B5EF4-FFF2-40B4-BE49-F238E27FC236}">
                <a16:creationId xmlns:a16="http://schemas.microsoft.com/office/drawing/2014/main" id="{6C7004AF-54E6-465B-8A71-93C5DFB50E34}"/>
              </a:ext>
            </a:extLst>
          </p:cNvPr>
          <p:cNvSpPr txBox="1"/>
          <p:nvPr/>
        </p:nvSpPr>
        <p:spPr>
          <a:xfrm>
            <a:off x="1787074" y="7816046"/>
            <a:ext cx="2866051"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MASTERS IN WEB DESIGN</a:t>
            </a:r>
          </a:p>
        </p:txBody>
      </p:sp>
      <p:sp>
        <p:nvSpPr>
          <p:cNvPr id="85" name="TextBox 84">
            <a:extLst>
              <a:ext uri="{FF2B5EF4-FFF2-40B4-BE49-F238E27FC236}">
                <a16:creationId xmlns:a16="http://schemas.microsoft.com/office/drawing/2014/main" id="{419377B1-8CAA-4B2E-831E-1C0CF2C72509}"/>
              </a:ext>
            </a:extLst>
          </p:cNvPr>
          <p:cNvSpPr txBox="1"/>
          <p:nvPr/>
        </p:nvSpPr>
        <p:spPr>
          <a:xfrm>
            <a:off x="1787074" y="8027663"/>
            <a:ext cx="2251526" cy="276999"/>
          </a:xfrm>
          <a:prstGeom prst="rect">
            <a:avLst/>
          </a:prstGeom>
          <a:noFill/>
        </p:spPr>
        <p:txBody>
          <a:bodyPr wrap="square" rtlCol="0">
            <a:spAutoFit/>
          </a:bodyPr>
          <a:lstStyle/>
          <a:p>
            <a:r>
              <a:rPr lang="en-US" sz="1200"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Chicago Graphical University</a:t>
            </a:r>
          </a:p>
        </p:txBody>
      </p:sp>
      <p:sp>
        <p:nvSpPr>
          <p:cNvPr id="86" name="TextBox 85">
            <a:extLst>
              <a:ext uri="{FF2B5EF4-FFF2-40B4-BE49-F238E27FC236}">
                <a16:creationId xmlns:a16="http://schemas.microsoft.com/office/drawing/2014/main" id="{C620D3EC-3734-49BF-B527-E40C6B82330D}"/>
              </a:ext>
            </a:extLst>
          </p:cNvPr>
          <p:cNvSpPr txBox="1"/>
          <p:nvPr/>
        </p:nvSpPr>
        <p:spPr>
          <a:xfrm>
            <a:off x="1787074" y="8234391"/>
            <a:ext cx="2960186" cy="461665"/>
          </a:xfrm>
          <a:prstGeom prst="rect">
            <a:avLst/>
          </a:prstGeom>
          <a:noFill/>
        </p:spPr>
        <p:txBody>
          <a:bodyPr wrap="square" rtlCol="0">
            <a:spAutoFit/>
          </a:bodyPr>
          <a:lstStyle/>
          <a:p>
            <a:pPr algn="just"/>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This is a sample text here add some text about your course</a:t>
            </a:r>
          </a:p>
        </p:txBody>
      </p:sp>
      <p:sp>
        <p:nvSpPr>
          <p:cNvPr id="87" name="TextBox 86">
            <a:extLst>
              <a:ext uri="{FF2B5EF4-FFF2-40B4-BE49-F238E27FC236}">
                <a16:creationId xmlns:a16="http://schemas.microsoft.com/office/drawing/2014/main" id="{5F838C99-596C-48D4-A160-EAA48DD12BD9}"/>
              </a:ext>
            </a:extLst>
          </p:cNvPr>
          <p:cNvSpPr txBox="1"/>
          <p:nvPr/>
        </p:nvSpPr>
        <p:spPr>
          <a:xfrm>
            <a:off x="339871" y="8645918"/>
            <a:ext cx="1382249" cy="307777"/>
          </a:xfrm>
          <a:prstGeom prst="rect">
            <a:avLst/>
          </a:prstGeom>
          <a:noFill/>
        </p:spPr>
        <p:txBody>
          <a:bodyPr wrap="square" rtlCol="0">
            <a:spAutoFit/>
          </a:bodyPr>
          <a:lstStyle/>
          <a:p>
            <a:r>
              <a:rPr lang="en-US" sz="1400" b="1"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2006 - 2010</a:t>
            </a:r>
          </a:p>
        </p:txBody>
      </p:sp>
      <p:sp>
        <p:nvSpPr>
          <p:cNvPr id="88" name="TextBox 87">
            <a:extLst>
              <a:ext uri="{FF2B5EF4-FFF2-40B4-BE49-F238E27FC236}">
                <a16:creationId xmlns:a16="http://schemas.microsoft.com/office/drawing/2014/main" id="{6F1E0B14-9BC2-41A7-BC64-113D692F30F6}"/>
              </a:ext>
            </a:extLst>
          </p:cNvPr>
          <p:cNvSpPr txBox="1"/>
          <p:nvPr/>
        </p:nvSpPr>
        <p:spPr>
          <a:xfrm>
            <a:off x="1787074" y="8645918"/>
            <a:ext cx="2472273"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BACHELOR IN WEB DESIGN</a:t>
            </a:r>
          </a:p>
        </p:txBody>
      </p:sp>
      <p:sp>
        <p:nvSpPr>
          <p:cNvPr id="89" name="TextBox 88">
            <a:extLst>
              <a:ext uri="{FF2B5EF4-FFF2-40B4-BE49-F238E27FC236}">
                <a16:creationId xmlns:a16="http://schemas.microsoft.com/office/drawing/2014/main" id="{319EACA5-A833-4B20-B1A6-DF860EFB9E1A}"/>
              </a:ext>
            </a:extLst>
          </p:cNvPr>
          <p:cNvSpPr txBox="1"/>
          <p:nvPr/>
        </p:nvSpPr>
        <p:spPr>
          <a:xfrm>
            <a:off x="1787074" y="8857535"/>
            <a:ext cx="2137226" cy="276999"/>
          </a:xfrm>
          <a:prstGeom prst="rect">
            <a:avLst/>
          </a:prstGeom>
          <a:noFill/>
        </p:spPr>
        <p:txBody>
          <a:bodyPr wrap="square" rtlCol="0">
            <a:spAutoFit/>
          </a:bodyPr>
          <a:lstStyle/>
          <a:p>
            <a:r>
              <a:rPr lang="en-US" sz="1200" dirty="0">
                <a:solidFill>
                  <a:schemeClr val="bg1">
                    <a:lumMod val="50000"/>
                  </a:schemeClr>
                </a:solidFill>
                <a:latin typeface="Tw Cen MT" panose="020B0602020104020603" pitchFamily="34" charset="0"/>
                <a:ea typeface="Tahoma" panose="020B0604030504040204" pitchFamily="34" charset="0"/>
                <a:cs typeface="Tahoma" panose="020B0604030504040204" pitchFamily="34" charset="0"/>
              </a:rPr>
              <a:t>New York Designer Academy</a:t>
            </a:r>
          </a:p>
        </p:txBody>
      </p:sp>
      <p:sp>
        <p:nvSpPr>
          <p:cNvPr id="90" name="TextBox 89">
            <a:extLst>
              <a:ext uri="{FF2B5EF4-FFF2-40B4-BE49-F238E27FC236}">
                <a16:creationId xmlns:a16="http://schemas.microsoft.com/office/drawing/2014/main" id="{5A38FEB3-33A8-4B14-B082-ECB9B9903DB8}"/>
              </a:ext>
            </a:extLst>
          </p:cNvPr>
          <p:cNvSpPr txBox="1"/>
          <p:nvPr/>
        </p:nvSpPr>
        <p:spPr>
          <a:xfrm>
            <a:off x="1787074" y="9064263"/>
            <a:ext cx="2960186" cy="461665"/>
          </a:xfrm>
          <a:prstGeom prst="rect">
            <a:avLst/>
          </a:prstGeom>
          <a:noFill/>
        </p:spPr>
        <p:txBody>
          <a:bodyPr wrap="square" rtlCol="0">
            <a:spAutoFit/>
          </a:bodyPr>
          <a:lstStyle/>
          <a:p>
            <a:pPr algn="just"/>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This is a sample text here add some text about your course</a:t>
            </a:r>
          </a:p>
        </p:txBody>
      </p:sp>
      <p:sp>
        <p:nvSpPr>
          <p:cNvPr id="91" name="TextBox 90">
            <a:extLst>
              <a:ext uri="{FF2B5EF4-FFF2-40B4-BE49-F238E27FC236}">
                <a16:creationId xmlns:a16="http://schemas.microsoft.com/office/drawing/2014/main" id="{68E0518B-14AE-43B2-A677-0BAF0C3C0281}"/>
              </a:ext>
            </a:extLst>
          </p:cNvPr>
          <p:cNvSpPr txBox="1"/>
          <p:nvPr/>
        </p:nvSpPr>
        <p:spPr>
          <a:xfrm>
            <a:off x="4830926" y="2330450"/>
            <a:ext cx="2027074"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CONTACT ME</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92" name="TextBox 91">
            <a:extLst>
              <a:ext uri="{FF2B5EF4-FFF2-40B4-BE49-F238E27FC236}">
                <a16:creationId xmlns:a16="http://schemas.microsoft.com/office/drawing/2014/main" id="{8B3CC69C-6FCA-4918-AEC1-69FE0D1B95D3}"/>
              </a:ext>
            </a:extLst>
          </p:cNvPr>
          <p:cNvSpPr txBox="1"/>
          <p:nvPr/>
        </p:nvSpPr>
        <p:spPr>
          <a:xfrm>
            <a:off x="4830926" y="2657772"/>
            <a:ext cx="2027074"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Address</a:t>
            </a:r>
            <a:endParaRPr lang="en-US" sz="14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93" name="TextBox 92">
            <a:extLst>
              <a:ext uri="{FF2B5EF4-FFF2-40B4-BE49-F238E27FC236}">
                <a16:creationId xmlns:a16="http://schemas.microsoft.com/office/drawing/2014/main" id="{3FCE6FC9-ABAE-4DA6-A460-1E17CDA3ACF3}"/>
              </a:ext>
            </a:extLst>
          </p:cNvPr>
          <p:cNvSpPr txBox="1"/>
          <p:nvPr/>
        </p:nvSpPr>
        <p:spPr>
          <a:xfrm>
            <a:off x="4830926" y="2914728"/>
            <a:ext cx="202707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221B Baker Street, London</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94" name="TextBox 93">
            <a:extLst>
              <a:ext uri="{FF2B5EF4-FFF2-40B4-BE49-F238E27FC236}">
                <a16:creationId xmlns:a16="http://schemas.microsoft.com/office/drawing/2014/main" id="{4262B186-93C2-4D2C-B132-96D2AD4A5C16}"/>
              </a:ext>
            </a:extLst>
          </p:cNvPr>
          <p:cNvSpPr txBox="1"/>
          <p:nvPr/>
        </p:nvSpPr>
        <p:spPr>
          <a:xfrm>
            <a:off x="4830926" y="3157892"/>
            <a:ext cx="2027074"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Email</a:t>
            </a:r>
            <a:endParaRPr lang="en-US" sz="14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95" name="TextBox 94">
            <a:extLst>
              <a:ext uri="{FF2B5EF4-FFF2-40B4-BE49-F238E27FC236}">
                <a16:creationId xmlns:a16="http://schemas.microsoft.com/office/drawing/2014/main" id="{3E6C4B21-5621-4838-B0FD-7D3CA25485EC}"/>
              </a:ext>
            </a:extLst>
          </p:cNvPr>
          <p:cNvSpPr txBox="1"/>
          <p:nvPr/>
        </p:nvSpPr>
        <p:spPr>
          <a:xfrm>
            <a:off x="4830926" y="3414848"/>
            <a:ext cx="202707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Your-name@gmail.com</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00" name="TextBox 99">
            <a:extLst>
              <a:ext uri="{FF2B5EF4-FFF2-40B4-BE49-F238E27FC236}">
                <a16:creationId xmlns:a16="http://schemas.microsoft.com/office/drawing/2014/main" id="{C72FAC9A-A2A3-4F51-B3D8-11892234EB84}"/>
              </a:ext>
            </a:extLst>
          </p:cNvPr>
          <p:cNvSpPr txBox="1"/>
          <p:nvPr/>
        </p:nvSpPr>
        <p:spPr>
          <a:xfrm>
            <a:off x="4830926" y="3655596"/>
            <a:ext cx="2027074"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Phone</a:t>
            </a:r>
            <a:endParaRPr lang="en-US" sz="14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01" name="TextBox 100">
            <a:extLst>
              <a:ext uri="{FF2B5EF4-FFF2-40B4-BE49-F238E27FC236}">
                <a16:creationId xmlns:a16="http://schemas.microsoft.com/office/drawing/2014/main" id="{AC2D8C08-C673-4BA4-8E4E-32433183C75F}"/>
              </a:ext>
            </a:extLst>
          </p:cNvPr>
          <p:cNvSpPr txBox="1"/>
          <p:nvPr/>
        </p:nvSpPr>
        <p:spPr>
          <a:xfrm>
            <a:off x="4830926" y="3912552"/>
            <a:ext cx="202707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+9960821546</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02" name="TextBox 101">
            <a:extLst>
              <a:ext uri="{FF2B5EF4-FFF2-40B4-BE49-F238E27FC236}">
                <a16:creationId xmlns:a16="http://schemas.microsoft.com/office/drawing/2014/main" id="{5F914573-79B0-4D6C-A3C6-447827DCD790}"/>
              </a:ext>
            </a:extLst>
          </p:cNvPr>
          <p:cNvSpPr txBox="1"/>
          <p:nvPr/>
        </p:nvSpPr>
        <p:spPr>
          <a:xfrm>
            <a:off x="4830926" y="4153300"/>
            <a:ext cx="2027074" cy="307777"/>
          </a:xfrm>
          <a:prstGeom prst="rect">
            <a:avLst/>
          </a:prstGeom>
          <a:noFill/>
        </p:spPr>
        <p:txBody>
          <a:bodyPr wrap="square" rtlCol="0">
            <a:spAutoFit/>
          </a:bodyPr>
          <a:lstStyle/>
          <a:p>
            <a:r>
              <a:rPr lang="en-US" sz="14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Website</a:t>
            </a:r>
            <a:endParaRPr lang="en-US" sz="14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03" name="TextBox 102">
            <a:extLst>
              <a:ext uri="{FF2B5EF4-FFF2-40B4-BE49-F238E27FC236}">
                <a16:creationId xmlns:a16="http://schemas.microsoft.com/office/drawing/2014/main" id="{5F0991B6-6B62-4444-B682-AA4CD90B9ED9}"/>
              </a:ext>
            </a:extLst>
          </p:cNvPr>
          <p:cNvSpPr txBox="1"/>
          <p:nvPr/>
        </p:nvSpPr>
        <p:spPr>
          <a:xfrm>
            <a:off x="4830926" y="4410256"/>
            <a:ext cx="202707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Quickersweb.com</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04" name="TextBox 103">
            <a:extLst>
              <a:ext uri="{FF2B5EF4-FFF2-40B4-BE49-F238E27FC236}">
                <a16:creationId xmlns:a16="http://schemas.microsoft.com/office/drawing/2014/main" id="{8CDF4CF5-2F25-4BB7-BE69-9D900F916845}"/>
              </a:ext>
            </a:extLst>
          </p:cNvPr>
          <p:cNvSpPr txBox="1"/>
          <p:nvPr/>
        </p:nvSpPr>
        <p:spPr>
          <a:xfrm>
            <a:off x="4830926" y="4909398"/>
            <a:ext cx="2027074"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MY SKILLS</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05" name="TextBox 104">
            <a:extLst>
              <a:ext uri="{FF2B5EF4-FFF2-40B4-BE49-F238E27FC236}">
                <a16:creationId xmlns:a16="http://schemas.microsoft.com/office/drawing/2014/main" id="{4583691A-21F2-4BB5-963F-2C0F6BD98B5C}"/>
              </a:ext>
            </a:extLst>
          </p:cNvPr>
          <p:cNvSpPr txBox="1"/>
          <p:nvPr/>
        </p:nvSpPr>
        <p:spPr>
          <a:xfrm>
            <a:off x="4830926" y="5247952"/>
            <a:ext cx="115839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WordPress</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16" name="Oval 115">
            <a:extLst>
              <a:ext uri="{FF2B5EF4-FFF2-40B4-BE49-F238E27FC236}">
                <a16:creationId xmlns:a16="http://schemas.microsoft.com/office/drawing/2014/main" id="{136F52DF-88BA-4879-8548-65D86562CF22}"/>
              </a:ext>
            </a:extLst>
          </p:cNvPr>
          <p:cNvSpPr/>
          <p:nvPr/>
        </p:nvSpPr>
        <p:spPr>
          <a:xfrm>
            <a:off x="5895022" y="5348439"/>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77F5D714-4C04-4869-8EC0-FFAE462A4E06}"/>
              </a:ext>
            </a:extLst>
          </p:cNvPr>
          <p:cNvSpPr/>
          <p:nvPr/>
        </p:nvSpPr>
        <p:spPr>
          <a:xfrm>
            <a:off x="6037897" y="5348439"/>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12E89AC9-8148-476D-A279-32D8419B4B69}"/>
              </a:ext>
            </a:extLst>
          </p:cNvPr>
          <p:cNvSpPr/>
          <p:nvPr/>
        </p:nvSpPr>
        <p:spPr>
          <a:xfrm>
            <a:off x="6180772" y="5348439"/>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C297D0EE-F55B-4FA5-B1DD-49DCC150298B}"/>
              </a:ext>
            </a:extLst>
          </p:cNvPr>
          <p:cNvSpPr/>
          <p:nvPr/>
        </p:nvSpPr>
        <p:spPr>
          <a:xfrm>
            <a:off x="6323647" y="5348439"/>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99182A35-685C-4FCD-A99A-6391BC4E982E}"/>
              </a:ext>
            </a:extLst>
          </p:cNvPr>
          <p:cNvSpPr/>
          <p:nvPr/>
        </p:nvSpPr>
        <p:spPr>
          <a:xfrm>
            <a:off x="6466522" y="5348439"/>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A1F8B2E9-A66E-4211-A2EC-555BA3943131}"/>
              </a:ext>
            </a:extLst>
          </p:cNvPr>
          <p:cNvSpPr txBox="1"/>
          <p:nvPr/>
        </p:nvSpPr>
        <p:spPr>
          <a:xfrm>
            <a:off x="4830926" y="5470095"/>
            <a:ext cx="115839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PowerPoint</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52" name="Oval 151">
            <a:extLst>
              <a:ext uri="{FF2B5EF4-FFF2-40B4-BE49-F238E27FC236}">
                <a16:creationId xmlns:a16="http://schemas.microsoft.com/office/drawing/2014/main" id="{963B19FA-98A0-40D8-A11D-2720665886A4}"/>
              </a:ext>
            </a:extLst>
          </p:cNvPr>
          <p:cNvSpPr/>
          <p:nvPr/>
        </p:nvSpPr>
        <p:spPr>
          <a:xfrm>
            <a:off x="5895022" y="5570582"/>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B1D230BB-A324-4782-9515-DA8D651888C5}"/>
              </a:ext>
            </a:extLst>
          </p:cNvPr>
          <p:cNvSpPr/>
          <p:nvPr/>
        </p:nvSpPr>
        <p:spPr>
          <a:xfrm>
            <a:off x="6037897" y="5570582"/>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076FED9E-1BD1-4121-8ED9-F8988A568BCE}"/>
              </a:ext>
            </a:extLst>
          </p:cNvPr>
          <p:cNvSpPr/>
          <p:nvPr/>
        </p:nvSpPr>
        <p:spPr>
          <a:xfrm>
            <a:off x="6180772" y="5570582"/>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83893A5F-5721-4BA1-BD06-2F128A8082C2}"/>
              </a:ext>
            </a:extLst>
          </p:cNvPr>
          <p:cNvSpPr/>
          <p:nvPr/>
        </p:nvSpPr>
        <p:spPr>
          <a:xfrm>
            <a:off x="6323647" y="5570582"/>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E3755C20-1CB1-4993-A511-0071D7DE7288}"/>
              </a:ext>
            </a:extLst>
          </p:cNvPr>
          <p:cNvSpPr/>
          <p:nvPr/>
        </p:nvSpPr>
        <p:spPr>
          <a:xfrm>
            <a:off x="6466522" y="5570582"/>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D725F220-CABD-49D4-9FBA-3134B8A81445}"/>
              </a:ext>
            </a:extLst>
          </p:cNvPr>
          <p:cNvSpPr txBox="1"/>
          <p:nvPr/>
        </p:nvSpPr>
        <p:spPr>
          <a:xfrm>
            <a:off x="4830926" y="5692238"/>
            <a:ext cx="115839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Coral Draw</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58" name="Oval 157">
            <a:extLst>
              <a:ext uri="{FF2B5EF4-FFF2-40B4-BE49-F238E27FC236}">
                <a16:creationId xmlns:a16="http://schemas.microsoft.com/office/drawing/2014/main" id="{54AD7F1A-D609-4BC0-8181-E4A4DA56EB6B}"/>
              </a:ext>
            </a:extLst>
          </p:cNvPr>
          <p:cNvSpPr/>
          <p:nvPr/>
        </p:nvSpPr>
        <p:spPr>
          <a:xfrm>
            <a:off x="5895022" y="5792725"/>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1E0115DF-851E-4852-9908-DC00F4C9A444}"/>
              </a:ext>
            </a:extLst>
          </p:cNvPr>
          <p:cNvSpPr/>
          <p:nvPr/>
        </p:nvSpPr>
        <p:spPr>
          <a:xfrm>
            <a:off x="6037897" y="5792725"/>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CD17DAC6-8B16-4277-9C02-E37CB9A89157}"/>
              </a:ext>
            </a:extLst>
          </p:cNvPr>
          <p:cNvSpPr/>
          <p:nvPr/>
        </p:nvSpPr>
        <p:spPr>
          <a:xfrm>
            <a:off x="6180772" y="5792725"/>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1366CE6C-5306-43D2-9EE9-BB4F4F14151E}"/>
              </a:ext>
            </a:extLst>
          </p:cNvPr>
          <p:cNvSpPr/>
          <p:nvPr/>
        </p:nvSpPr>
        <p:spPr>
          <a:xfrm>
            <a:off x="6323647" y="5792725"/>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3FAC1969-D328-4E8D-B46E-D2AD098193DA}"/>
              </a:ext>
            </a:extLst>
          </p:cNvPr>
          <p:cNvSpPr/>
          <p:nvPr/>
        </p:nvSpPr>
        <p:spPr>
          <a:xfrm>
            <a:off x="6466522" y="5792725"/>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8572AD6F-B088-4641-A48B-17172BC74ED0}"/>
              </a:ext>
            </a:extLst>
          </p:cNvPr>
          <p:cNvSpPr txBox="1"/>
          <p:nvPr/>
        </p:nvSpPr>
        <p:spPr>
          <a:xfrm>
            <a:off x="4830926" y="5914381"/>
            <a:ext cx="115839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Photoshop</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64" name="Oval 163">
            <a:extLst>
              <a:ext uri="{FF2B5EF4-FFF2-40B4-BE49-F238E27FC236}">
                <a16:creationId xmlns:a16="http://schemas.microsoft.com/office/drawing/2014/main" id="{4BFF7CD2-8DD5-49D4-B119-F2A0E08C2E5B}"/>
              </a:ext>
            </a:extLst>
          </p:cNvPr>
          <p:cNvSpPr/>
          <p:nvPr/>
        </p:nvSpPr>
        <p:spPr>
          <a:xfrm>
            <a:off x="5895022" y="6014868"/>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D6BA3B0E-5682-4F41-BFD8-9FB963B046F2}"/>
              </a:ext>
            </a:extLst>
          </p:cNvPr>
          <p:cNvSpPr/>
          <p:nvPr/>
        </p:nvSpPr>
        <p:spPr>
          <a:xfrm>
            <a:off x="6037897" y="6014868"/>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6546324D-9190-49EE-9348-17ED594A4688}"/>
              </a:ext>
            </a:extLst>
          </p:cNvPr>
          <p:cNvSpPr/>
          <p:nvPr/>
        </p:nvSpPr>
        <p:spPr>
          <a:xfrm>
            <a:off x="6180772" y="6014868"/>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BC7344B-D375-43E5-AE0C-A90EF60630F3}"/>
              </a:ext>
            </a:extLst>
          </p:cNvPr>
          <p:cNvSpPr/>
          <p:nvPr/>
        </p:nvSpPr>
        <p:spPr>
          <a:xfrm>
            <a:off x="6323647" y="6014868"/>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C0328E6A-B6FD-49FD-B6CC-994131E04CF2}"/>
              </a:ext>
            </a:extLst>
          </p:cNvPr>
          <p:cNvSpPr/>
          <p:nvPr/>
        </p:nvSpPr>
        <p:spPr>
          <a:xfrm>
            <a:off x="6466522" y="6014868"/>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60C881BD-18FF-4299-903B-6D5181CFE213}"/>
              </a:ext>
            </a:extLst>
          </p:cNvPr>
          <p:cNvSpPr txBox="1"/>
          <p:nvPr/>
        </p:nvSpPr>
        <p:spPr>
          <a:xfrm>
            <a:off x="4830926" y="6136524"/>
            <a:ext cx="115839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Premier Pro</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70" name="Oval 169">
            <a:extLst>
              <a:ext uri="{FF2B5EF4-FFF2-40B4-BE49-F238E27FC236}">
                <a16:creationId xmlns:a16="http://schemas.microsoft.com/office/drawing/2014/main" id="{A92FA793-0C78-4AEA-BEBE-EDAD45BB523A}"/>
              </a:ext>
            </a:extLst>
          </p:cNvPr>
          <p:cNvSpPr/>
          <p:nvPr/>
        </p:nvSpPr>
        <p:spPr>
          <a:xfrm>
            <a:off x="5895022" y="6237011"/>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1A4BAC96-63C6-495A-B467-E46BBDFA33BB}"/>
              </a:ext>
            </a:extLst>
          </p:cNvPr>
          <p:cNvSpPr/>
          <p:nvPr/>
        </p:nvSpPr>
        <p:spPr>
          <a:xfrm>
            <a:off x="6037897" y="6237011"/>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96BA83FD-DD50-4452-89CE-8EA6FD8F4E4D}"/>
              </a:ext>
            </a:extLst>
          </p:cNvPr>
          <p:cNvSpPr/>
          <p:nvPr/>
        </p:nvSpPr>
        <p:spPr>
          <a:xfrm>
            <a:off x="6180772" y="6237011"/>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2BA8C161-441C-4A3C-8950-DA2AD2F91EE9}"/>
              </a:ext>
            </a:extLst>
          </p:cNvPr>
          <p:cNvSpPr/>
          <p:nvPr/>
        </p:nvSpPr>
        <p:spPr>
          <a:xfrm>
            <a:off x="6323647" y="6237011"/>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06775995-B289-409C-A231-317CE412B12F}"/>
              </a:ext>
            </a:extLst>
          </p:cNvPr>
          <p:cNvSpPr/>
          <p:nvPr/>
        </p:nvSpPr>
        <p:spPr>
          <a:xfrm>
            <a:off x="6466522" y="6237011"/>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069F7F9A-963C-4898-85B3-1259A9B83FF8}"/>
              </a:ext>
            </a:extLst>
          </p:cNvPr>
          <p:cNvSpPr txBox="1"/>
          <p:nvPr/>
        </p:nvSpPr>
        <p:spPr>
          <a:xfrm>
            <a:off x="4830926" y="6358667"/>
            <a:ext cx="115839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After Effects</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76" name="Oval 175">
            <a:extLst>
              <a:ext uri="{FF2B5EF4-FFF2-40B4-BE49-F238E27FC236}">
                <a16:creationId xmlns:a16="http://schemas.microsoft.com/office/drawing/2014/main" id="{79B2583C-CEE2-4490-A5A0-144CF4C1AAD2}"/>
              </a:ext>
            </a:extLst>
          </p:cNvPr>
          <p:cNvSpPr/>
          <p:nvPr/>
        </p:nvSpPr>
        <p:spPr>
          <a:xfrm>
            <a:off x="5895022" y="6459154"/>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6A2A2B94-D08A-4FDB-876C-445B3E5F32BC}"/>
              </a:ext>
            </a:extLst>
          </p:cNvPr>
          <p:cNvSpPr/>
          <p:nvPr/>
        </p:nvSpPr>
        <p:spPr>
          <a:xfrm>
            <a:off x="6037897" y="6459154"/>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8CF32EAC-ED73-447C-929F-8D25BB2954BA}"/>
              </a:ext>
            </a:extLst>
          </p:cNvPr>
          <p:cNvSpPr/>
          <p:nvPr/>
        </p:nvSpPr>
        <p:spPr>
          <a:xfrm>
            <a:off x="6180772" y="6459154"/>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91199D8-5FB2-438F-839C-433680CFD8CF}"/>
              </a:ext>
            </a:extLst>
          </p:cNvPr>
          <p:cNvSpPr/>
          <p:nvPr/>
        </p:nvSpPr>
        <p:spPr>
          <a:xfrm>
            <a:off x="6323647" y="6459154"/>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75CD96BC-C213-4B1D-B832-30994AEF1AE8}"/>
              </a:ext>
            </a:extLst>
          </p:cNvPr>
          <p:cNvSpPr/>
          <p:nvPr/>
        </p:nvSpPr>
        <p:spPr>
          <a:xfrm>
            <a:off x="6466522" y="6459154"/>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a:extLst>
              <a:ext uri="{FF2B5EF4-FFF2-40B4-BE49-F238E27FC236}">
                <a16:creationId xmlns:a16="http://schemas.microsoft.com/office/drawing/2014/main" id="{9763CA92-97C2-4CA6-A6E5-629FD6372EC2}"/>
              </a:ext>
            </a:extLst>
          </p:cNvPr>
          <p:cNvSpPr txBox="1"/>
          <p:nvPr/>
        </p:nvSpPr>
        <p:spPr>
          <a:xfrm>
            <a:off x="4830926" y="6580810"/>
            <a:ext cx="115839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MS Office</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82" name="Oval 181">
            <a:extLst>
              <a:ext uri="{FF2B5EF4-FFF2-40B4-BE49-F238E27FC236}">
                <a16:creationId xmlns:a16="http://schemas.microsoft.com/office/drawing/2014/main" id="{4ED61CAB-E980-4015-AE04-2664967A726C}"/>
              </a:ext>
            </a:extLst>
          </p:cNvPr>
          <p:cNvSpPr/>
          <p:nvPr/>
        </p:nvSpPr>
        <p:spPr>
          <a:xfrm>
            <a:off x="5895022" y="6681297"/>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C234C458-7D2B-47E1-A5E3-A7540A0B558D}"/>
              </a:ext>
            </a:extLst>
          </p:cNvPr>
          <p:cNvSpPr/>
          <p:nvPr/>
        </p:nvSpPr>
        <p:spPr>
          <a:xfrm>
            <a:off x="6037897" y="6681297"/>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3B7CE166-0561-4A37-8907-495F3F24E7DF}"/>
              </a:ext>
            </a:extLst>
          </p:cNvPr>
          <p:cNvSpPr/>
          <p:nvPr/>
        </p:nvSpPr>
        <p:spPr>
          <a:xfrm>
            <a:off x="6180772" y="6681297"/>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C4A4498C-98A5-4DE0-8BA0-3BBC1670114D}"/>
              </a:ext>
            </a:extLst>
          </p:cNvPr>
          <p:cNvSpPr/>
          <p:nvPr/>
        </p:nvSpPr>
        <p:spPr>
          <a:xfrm>
            <a:off x="6323647" y="6681297"/>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57090DC7-9974-4625-A910-2CC29DD10A73}"/>
              </a:ext>
            </a:extLst>
          </p:cNvPr>
          <p:cNvSpPr/>
          <p:nvPr/>
        </p:nvSpPr>
        <p:spPr>
          <a:xfrm>
            <a:off x="6466522" y="6681297"/>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D042FCFC-32DC-4D34-8F6F-6CB2111908A7}"/>
              </a:ext>
            </a:extLst>
          </p:cNvPr>
          <p:cNvSpPr txBox="1"/>
          <p:nvPr/>
        </p:nvSpPr>
        <p:spPr>
          <a:xfrm>
            <a:off x="4830926" y="6802953"/>
            <a:ext cx="115839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Dreamweaver</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88" name="Oval 187">
            <a:extLst>
              <a:ext uri="{FF2B5EF4-FFF2-40B4-BE49-F238E27FC236}">
                <a16:creationId xmlns:a16="http://schemas.microsoft.com/office/drawing/2014/main" id="{E8C7B3F4-C3A2-4C97-A3F9-AB7F00A9364D}"/>
              </a:ext>
            </a:extLst>
          </p:cNvPr>
          <p:cNvSpPr/>
          <p:nvPr/>
        </p:nvSpPr>
        <p:spPr>
          <a:xfrm>
            <a:off x="5895022" y="6903440"/>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55871774-9C0B-4E1A-A45A-01A9572A394C}"/>
              </a:ext>
            </a:extLst>
          </p:cNvPr>
          <p:cNvSpPr/>
          <p:nvPr/>
        </p:nvSpPr>
        <p:spPr>
          <a:xfrm>
            <a:off x="6037897" y="6903440"/>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A40E09B4-9B3D-4F3F-8AB0-15B30CB4E9EE}"/>
              </a:ext>
            </a:extLst>
          </p:cNvPr>
          <p:cNvSpPr/>
          <p:nvPr/>
        </p:nvSpPr>
        <p:spPr>
          <a:xfrm>
            <a:off x="6180772" y="6903440"/>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DF015D1-75C8-40BA-9607-38D544607F83}"/>
              </a:ext>
            </a:extLst>
          </p:cNvPr>
          <p:cNvSpPr/>
          <p:nvPr/>
        </p:nvSpPr>
        <p:spPr>
          <a:xfrm>
            <a:off x="6323647" y="6903440"/>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3A8CF420-9A59-4204-BC3C-C89F81F7AC3D}"/>
              </a:ext>
            </a:extLst>
          </p:cNvPr>
          <p:cNvSpPr/>
          <p:nvPr/>
        </p:nvSpPr>
        <p:spPr>
          <a:xfrm>
            <a:off x="6466522" y="6903440"/>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a:extLst>
              <a:ext uri="{FF2B5EF4-FFF2-40B4-BE49-F238E27FC236}">
                <a16:creationId xmlns:a16="http://schemas.microsoft.com/office/drawing/2014/main" id="{CFA07F42-7CD3-434A-9D64-89EF6F46BACC}"/>
              </a:ext>
            </a:extLst>
          </p:cNvPr>
          <p:cNvSpPr txBox="1"/>
          <p:nvPr/>
        </p:nvSpPr>
        <p:spPr>
          <a:xfrm>
            <a:off x="4830926" y="7025096"/>
            <a:ext cx="115839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Visual Studio</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194" name="Oval 193">
            <a:extLst>
              <a:ext uri="{FF2B5EF4-FFF2-40B4-BE49-F238E27FC236}">
                <a16:creationId xmlns:a16="http://schemas.microsoft.com/office/drawing/2014/main" id="{2966533A-A146-4490-B6E1-48442E45D481}"/>
              </a:ext>
            </a:extLst>
          </p:cNvPr>
          <p:cNvSpPr/>
          <p:nvPr/>
        </p:nvSpPr>
        <p:spPr>
          <a:xfrm>
            <a:off x="5895022" y="7125583"/>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A2721BC7-EEE2-4AE6-9815-53002DF391ED}"/>
              </a:ext>
            </a:extLst>
          </p:cNvPr>
          <p:cNvSpPr/>
          <p:nvPr/>
        </p:nvSpPr>
        <p:spPr>
          <a:xfrm>
            <a:off x="6037897" y="7125583"/>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8C87F467-B15B-4E38-855B-B65684B47C9D}"/>
              </a:ext>
            </a:extLst>
          </p:cNvPr>
          <p:cNvSpPr/>
          <p:nvPr/>
        </p:nvSpPr>
        <p:spPr>
          <a:xfrm>
            <a:off x="6180772" y="7125583"/>
            <a:ext cx="94298" cy="94298"/>
          </a:xfrm>
          <a:prstGeom prst="ellipse">
            <a:avLst/>
          </a:prstGeom>
          <a:solidFill>
            <a:srgbClr val="FDB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7363DDFE-BDF8-4C94-93CE-4EAB16E8290B}"/>
              </a:ext>
            </a:extLst>
          </p:cNvPr>
          <p:cNvSpPr/>
          <p:nvPr/>
        </p:nvSpPr>
        <p:spPr>
          <a:xfrm>
            <a:off x="6323647" y="7125583"/>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8E1D7E05-BE64-43EE-9D4A-ECAB108B847D}"/>
              </a:ext>
            </a:extLst>
          </p:cNvPr>
          <p:cNvSpPr/>
          <p:nvPr/>
        </p:nvSpPr>
        <p:spPr>
          <a:xfrm>
            <a:off x="6466522" y="7125583"/>
            <a:ext cx="94298" cy="94298"/>
          </a:xfrm>
          <a:prstGeom prst="ellipse">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F26D5E21-92BA-4ADA-8AE5-4B1706A172B9}"/>
              </a:ext>
            </a:extLst>
          </p:cNvPr>
          <p:cNvSpPr txBox="1"/>
          <p:nvPr/>
        </p:nvSpPr>
        <p:spPr>
          <a:xfrm>
            <a:off x="4830926" y="7451397"/>
            <a:ext cx="2027074" cy="338554"/>
          </a:xfrm>
          <a:prstGeom prst="rect">
            <a:avLst/>
          </a:prstGeom>
          <a:noFill/>
        </p:spPr>
        <p:txBody>
          <a:bodyPr wrap="square" rtlCol="0">
            <a:spAutoFit/>
          </a:bodyPr>
          <a:lstStyle/>
          <a:p>
            <a:r>
              <a:rPr lang="en-US" sz="16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REFERENCES</a:t>
            </a:r>
            <a:endParaRPr lang="en-US" sz="16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200" name="TextBox 199">
            <a:extLst>
              <a:ext uri="{FF2B5EF4-FFF2-40B4-BE49-F238E27FC236}">
                <a16:creationId xmlns:a16="http://schemas.microsoft.com/office/drawing/2014/main" id="{D8946B9C-6AED-41E7-B653-7C778755263A}"/>
              </a:ext>
            </a:extLst>
          </p:cNvPr>
          <p:cNvSpPr txBox="1"/>
          <p:nvPr/>
        </p:nvSpPr>
        <p:spPr>
          <a:xfrm>
            <a:off x="4830926" y="7796650"/>
            <a:ext cx="2027074" cy="276999"/>
          </a:xfrm>
          <a:prstGeom prst="rect">
            <a:avLst/>
          </a:prstGeom>
          <a:noFill/>
        </p:spPr>
        <p:txBody>
          <a:bodyPr wrap="square" rtlCol="0">
            <a:spAutoFit/>
          </a:bodyPr>
          <a:lstStyle/>
          <a:p>
            <a:r>
              <a:rPr lang="en-US" sz="12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JONATHON DOE</a:t>
            </a:r>
            <a:endParaRPr lang="en-US" sz="12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201" name="TextBox 200">
            <a:extLst>
              <a:ext uri="{FF2B5EF4-FFF2-40B4-BE49-F238E27FC236}">
                <a16:creationId xmlns:a16="http://schemas.microsoft.com/office/drawing/2014/main" id="{04771022-9003-471A-AA88-D6E908875A29}"/>
              </a:ext>
            </a:extLst>
          </p:cNvPr>
          <p:cNvSpPr txBox="1"/>
          <p:nvPr/>
        </p:nvSpPr>
        <p:spPr>
          <a:xfrm>
            <a:off x="4830926" y="7978132"/>
            <a:ext cx="2027074" cy="276999"/>
          </a:xfrm>
          <a:prstGeom prst="rect">
            <a:avLst/>
          </a:prstGeom>
          <a:noFill/>
        </p:spPr>
        <p:txBody>
          <a:bodyPr wrap="square" rtlCol="0">
            <a:spAutoFit/>
          </a:bodyPr>
          <a:lstStyle/>
          <a:p>
            <a:r>
              <a:rPr lang="en-US" sz="1200" b="1" dirty="0">
                <a:solidFill>
                  <a:schemeClr val="bg2">
                    <a:lumMod val="50000"/>
                  </a:schemeClr>
                </a:solidFill>
                <a:latin typeface="Tw Cen MT" panose="020B0602020104020603" pitchFamily="34" charset="0"/>
                <a:ea typeface="Tahoma" panose="020B0604030504040204" pitchFamily="34" charset="0"/>
                <a:cs typeface="Tahoma" panose="020B0604030504040204" pitchFamily="34" charset="0"/>
              </a:rPr>
              <a:t>Designer Head</a:t>
            </a:r>
          </a:p>
        </p:txBody>
      </p:sp>
      <p:sp>
        <p:nvSpPr>
          <p:cNvPr id="202" name="TextBox 201">
            <a:extLst>
              <a:ext uri="{FF2B5EF4-FFF2-40B4-BE49-F238E27FC236}">
                <a16:creationId xmlns:a16="http://schemas.microsoft.com/office/drawing/2014/main" id="{2F8E3FE8-CDAF-4459-BE0B-1FB1831CF0A8}"/>
              </a:ext>
            </a:extLst>
          </p:cNvPr>
          <p:cNvSpPr txBox="1"/>
          <p:nvPr/>
        </p:nvSpPr>
        <p:spPr>
          <a:xfrm>
            <a:off x="4830926" y="8196751"/>
            <a:ext cx="202707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Soft Tech Corporation</a:t>
            </a:r>
          </a:p>
        </p:txBody>
      </p:sp>
      <p:sp>
        <p:nvSpPr>
          <p:cNvPr id="203" name="TextBox 202">
            <a:extLst>
              <a:ext uri="{FF2B5EF4-FFF2-40B4-BE49-F238E27FC236}">
                <a16:creationId xmlns:a16="http://schemas.microsoft.com/office/drawing/2014/main" id="{8D861773-7A14-46AE-96EB-B65ABD2CBEBB}"/>
              </a:ext>
            </a:extLst>
          </p:cNvPr>
          <p:cNvSpPr txBox="1"/>
          <p:nvPr/>
        </p:nvSpPr>
        <p:spPr>
          <a:xfrm>
            <a:off x="4830926" y="8665474"/>
            <a:ext cx="2027074" cy="276999"/>
          </a:xfrm>
          <a:prstGeom prst="rect">
            <a:avLst/>
          </a:prstGeom>
          <a:noFill/>
        </p:spPr>
        <p:txBody>
          <a:bodyPr wrap="square" rtlCol="0">
            <a:spAutoFit/>
          </a:bodyPr>
          <a:lstStyle/>
          <a:p>
            <a:r>
              <a:rPr lang="en-US" sz="1200" b="1"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PETER DROCKER</a:t>
            </a:r>
            <a:endParaRPr lang="en-US" sz="1200" b="1"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204" name="TextBox 203">
            <a:extLst>
              <a:ext uri="{FF2B5EF4-FFF2-40B4-BE49-F238E27FC236}">
                <a16:creationId xmlns:a16="http://schemas.microsoft.com/office/drawing/2014/main" id="{85EE8D36-73D7-4F70-BE10-65C62D50E0D1}"/>
              </a:ext>
            </a:extLst>
          </p:cNvPr>
          <p:cNvSpPr txBox="1"/>
          <p:nvPr/>
        </p:nvSpPr>
        <p:spPr>
          <a:xfrm>
            <a:off x="4830926" y="8862196"/>
            <a:ext cx="2027074" cy="276999"/>
          </a:xfrm>
          <a:prstGeom prst="rect">
            <a:avLst/>
          </a:prstGeom>
          <a:noFill/>
        </p:spPr>
        <p:txBody>
          <a:bodyPr wrap="square" rtlCol="0">
            <a:spAutoFit/>
          </a:bodyPr>
          <a:lstStyle/>
          <a:p>
            <a:r>
              <a:rPr lang="en-US" sz="1200" b="1" dirty="0">
                <a:solidFill>
                  <a:schemeClr val="bg2">
                    <a:lumMod val="50000"/>
                  </a:schemeClr>
                </a:solidFill>
                <a:latin typeface="Tw Cen MT" panose="020B0602020104020603" pitchFamily="34" charset="0"/>
                <a:ea typeface="Tahoma" panose="020B0604030504040204" pitchFamily="34" charset="0"/>
                <a:cs typeface="Tahoma" panose="020B0604030504040204" pitchFamily="34" charset="0"/>
              </a:rPr>
              <a:t>Managing Director</a:t>
            </a:r>
          </a:p>
        </p:txBody>
      </p:sp>
      <p:sp>
        <p:nvSpPr>
          <p:cNvPr id="205" name="TextBox 204">
            <a:extLst>
              <a:ext uri="{FF2B5EF4-FFF2-40B4-BE49-F238E27FC236}">
                <a16:creationId xmlns:a16="http://schemas.microsoft.com/office/drawing/2014/main" id="{B028D13F-E4B1-41B7-A040-4CDFE4C570E7}"/>
              </a:ext>
            </a:extLst>
          </p:cNvPr>
          <p:cNvSpPr txBox="1"/>
          <p:nvPr/>
        </p:nvSpPr>
        <p:spPr>
          <a:xfrm>
            <a:off x="4830926" y="9254346"/>
            <a:ext cx="202707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Your-name@gmail.com</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206" name="TextBox 205">
            <a:extLst>
              <a:ext uri="{FF2B5EF4-FFF2-40B4-BE49-F238E27FC236}">
                <a16:creationId xmlns:a16="http://schemas.microsoft.com/office/drawing/2014/main" id="{A30119E2-C9E0-402C-A590-71136E9A2B93}"/>
              </a:ext>
            </a:extLst>
          </p:cNvPr>
          <p:cNvSpPr txBox="1"/>
          <p:nvPr/>
        </p:nvSpPr>
        <p:spPr>
          <a:xfrm>
            <a:off x="4830926" y="8388632"/>
            <a:ext cx="202707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Your-name@gmail.com</a:t>
            </a:r>
            <a:endParaRPr lang="en-US" sz="1200" dirty="0">
              <a:solidFill>
                <a:srgbClr val="FFC000"/>
              </a:solidFill>
              <a:latin typeface="Tw Cen MT" panose="020B0602020104020603" pitchFamily="34" charset="0"/>
              <a:ea typeface="Tahoma" panose="020B0604030504040204" pitchFamily="34" charset="0"/>
              <a:cs typeface="Tahoma" panose="020B0604030504040204" pitchFamily="34" charset="0"/>
            </a:endParaRPr>
          </a:p>
        </p:txBody>
      </p:sp>
      <p:sp>
        <p:nvSpPr>
          <p:cNvPr id="207" name="TextBox 206">
            <a:extLst>
              <a:ext uri="{FF2B5EF4-FFF2-40B4-BE49-F238E27FC236}">
                <a16:creationId xmlns:a16="http://schemas.microsoft.com/office/drawing/2014/main" id="{FB8D944D-69AE-4A54-A452-DE55C4703631}"/>
              </a:ext>
            </a:extLst>
          </p:cNvPr>
          <p:cNvSpPr txBox="1"/>
          <p:nvPr/>
        </p:nvSpPr>
        <p:spPr>
          <a:xfrm>
            <a:off x="4830926" y="9063414"/>
            <a:ext cx="2027074" cy="276999"/>
          </a:xfrm>
          <a:prstGeom prst="rect">
            <a:avLst/>
          </a:prstGeom>
          <a:noFill/>
        </p:spPr>
        <p:txBody>
          <a:bodyPr wrap="square" rtlCol="0">
            <a:spAutoFit/>
          </a:bodyPr>
          <a:lstStyle/>
          <a:p>
            <a:r>
              <a:rPr lang="en-US" sz="1200" dirty="0">
                <a:solidFill>
                  <a:schemeClr val="tx1">
                    <a:lumMod val="95000"/>
                    <a:lumOff val="5000"/>
                  </a:schemeClr>
                </a:solidFill>
                <a:latin typeface="Tw Cen MT" panose="020B0602020104020603" pitchFamily="34" charset="0"/>
                <a:ea typeface="Tahoma" panose="020B0604030504040204" pitchFamily="34" charset="0"/>
                <a:cs typeface="Tahoma" panose="020B0604030504040204" pitchFamily="34" charset="0"/>
              </a:rPr>
              <a:t>Motion Sensor Corporation</a:t>
            </a:r>
          </a:p>
        </p:txBody>
      </p:sp>
    </p:spTree>
    <p:extLst>
      <p:ext uri="{BB962C8B-B14F-4D97-AF65-F5344CB8AC3E}">
        <p14:creationId xmlns:p14="http://schemas.microsoft.com/office/powerpoint/2010/main" val="369123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C6210CE-BD88-434D-912E-870B6CE49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 y="0"/>
            <a:ext cx="6856945" cy="9906000"/>
          </a:xfrm>
          <a:prstGeom prst="rect">
            <a:avLst/>
          </a:prstGeom>
        </p:spPr>
      </p:pic>
      <p:sp>
        <p:nvSpPr>
          <p:cNvPr id="13" name="Rectangle 12">
            <a:extLst>
              <a:ext uri="{FF2B5EF4-FFF2-40B4-BE49-F238E27FC236}">
                <a16:creationId xmlns:a16="http://schemas.microsoft.com/office/drawing/2014/main" id="{009097E5-A0FD-47CE-B2B1-5FEF57B0F0C6}"/>
              </a:ext>
            </a:extLst>
          </p:cNvPr>
          <p:cNvSpPr/>
          <p:nvPr/>
        </p:nvSpPr>
        <p:spPr>
          <a:xfrm>
            <a:off x="0" y="-1"/>
            <a:ext cx="6858000" cy="9905999"/>
          </a:xfrm>
          <a:prstGeom prst="rect">
            <a:avLst/>
          </a:prstGeom>
          <a:gradFill>
            <a:gsLst>
              <a:gs pos="0">
                <a:srgbClr val="002060">
                  <a:alpha val="88000"/>
                </a:srgbClr>
              </a:gs>
              <a:gs pos="93000">
                <a:srgbClr val="D00278"/>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855742B-FBF7-4A5D-AAF8-13AF392C2546}"/>
              </a:ext>
            </a:extLst>
          </p:cNvPr>
          <p:cNvSpPr txBox="1"/>
          <p:nvPr/>
        </p:nvSpPr>
        <p:spPr>
          <a:xfrm>
            <a:off x="852765" y="3087973"/>
            <a:ext cx="5152465"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rPr>
              <a:t>POWERPOINT SCHOOL</a:t>
            </a:r>
          </a:p>
        </p:txBody>
      </p:sp>
      <p:sp>
        <p:nvSpPr>
          <p:cNvPr id="15" name="TextBox 14">
            <a:extLst>
              <a:ext uri="{FF2B5EF4-FFF2-40B4-BE49-F238E27FC236}">
                <a16:creationId xmlns:a16="http://schemas.microsoft.com/office/drawing/2014/main" id="{2180374F-ED5A-4789-8434-7C4D83D8C3EB}"/>
              </a:ext>
            </a:extLst>
          </p:cNvPr>
          <p:cNvSpPr txBox="1"/>
          <p:nvPr/>
        </p:nvSpPr>
        <p:spPr>
          <a:xfrm>
            <a:off x="750792" y="5543294"/>
            <a:ext cx="5356413"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www.powerpointschool.com</a:t>
            </a:r>
          </a:p>
        </p:txBody>
      </p:sp>
      <p:sp>
        <p:nvSpPr>
          <p:cNvPr id="16" name="TextBox 15">
            <a:extLst>
              <a:ext uri="{FF2B5EF4-FFF2-40B4-BE49-F238E27FC236}">
                <a16:creationId xmlns:a16="http://schemas.microsoft.com/office/drawing/2014/main" id="{A4D5C425-B55C-4F86-A8EC-0435DA6203FC}"/>
              </a:ext>
            </a:extLst>
          </p:cNvPr>
          <p:cNvSpPr txBox="1"/>
          <p:nvPr/>
        </p:nvSpPr>
        <p:spPr>
          <a:xfrm>
            <a:off x="750792" y="4953000"/>
            <a:ext cx="5356413"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FOR MORE VISIT TO</a:t>
            </a:r>
          </a:p>
        </p:txBody>
      </p:sp>
      <p:sp>
        <p:nvSpPr>
          <p:cNvPr id="17" name="TextBox 16">
            <a:extLst>
              <a:ext uri="{FF2B5EF4-FFF2-40B4-BE49-F238E27FC236}">
                <a16:creationId xmlns:a16="http://schemas.microsoft.com/office/drawing/2014/main" id="{7396C2A3-879E-4482-B620-3E4F9248CCE6}"/>
              </a:ext>
            </a:extLst>
          </p:cNvPr>
          <p:cNvSpPr txBox="1"/>
          <p:nvPr/>
        </p:nvSpPr>
        <p:spPr>
          <a:xfrm>
            <a:off x="852765" y="3821377"/>
            <a:ext cx="5152465" cy="707886"/>
          </a:xfrm>
          <a:prstGeom prst="rect">
            <a:avLst/>
          </a:prstGeom>
          <a:noFill/>
        </p:spPr>
        <p:txBody>
          <a:bodyPr wrap="square" rtlCol="0">
            <a:spAutoFit/>
          </a:bodyPr>
          <a:lstStyle/>
          <a:p>
            <a:pPr algn="ctr"/>
            <a:r>
              <a:rPr lang="en-US" sz="2000" b="1" dirty="0">
                <a:solidFill>
                  <a:schemeClr val="bg1"/>
                </a:solidFill>
                <a:latin typeface="Tw Cen MT" panose="020B0602020104020603" pitchFamily="34" charset="0"/>
              </a:rPr>
              <a:t>MAKE SURE YOU SHARE OUR WORK AND INSPIRE US TO WORK MORE &amp; MORE</a:t>
            </a:r>
          </a:p>
        </p:txBody>
      </p:sp>
    </p:spTree>
    <p:extLst>
      <p:ext uri="{BB962C8B-B14F-4D97-AF65-F5344CB8AC3E}">
        <p14:creationId xmlns:p14="http://schemas.microsoft.com/office/powerpoint/2010/main" val="33690364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2128</TotalTime>
  <Words>262</Words>
  <Application>Microsoft Office PowerPoint</Application>
  <PresentationFormat>A4 Paper (210x297 mm)</PresentationFormat>
  <Paragraphs>67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Tahoma</vt:lpstr>
      <vt:lpstr>Tw Cen MT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Nahid Ahmed</cp:lastModifiedBy>
  <cp:revision>25</cp:revision>
  <dcterms:created xsi:type="dcterms:W3CDTF">2017-09-07T07:20:23Z</dcterms:created>
  <dcterms:modified xsi:type="dcterms:W3CDTF">2018-05-01T12:07:14Z</dcterms:modified>
</cp:coreProperties>
</file>