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1D66"/>
    <a:srgbClr val="01BDD2"/>
    <a:srgbClr val="5E5E5E"/>
    <a:srgbClr val="449BBB"/>
    <a:srgbClr val="F9E957"/>
    <a:srgbClr val="D9D9D9"/>
    <a:srgbClr val="171717"/>
    <a:srgbClr val="FEFE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53" autoAdjust="0"/>
    <p:restoredTop sz="94660"/>
  </p:normalViewPr>
  <p:slideViewPr>
    <p:cSldViewPr snapToGrid="0">
      <p:cViewPr varScale="1">
        <p:scale>
          <a:sx n="51" d="100"/>
          <a:sy n="51" d="100"/>
        </p:scale>
        <p:origin x="224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5D17D-E86C-4290-8422-EA154C70BD57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66FBA-0077-4794-B57D-91576B3A7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598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5D17D-E86C-4290-8422-EA154C70BD57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66FBA-0077-4794-B57D-91576B3A7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483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5D17D-E86C-4290-8422-EA154C70BD57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66FBA-0077-4794-B57D-91576B3A7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241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5D17D-E86C-4290-8422-EA154C70BD57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66FBA-0077-4794-B57D-91576B3A7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3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5D17D-E86C-4290-8422-EA154C70BD57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66FBA-0077-4794-B57D-91576B3A7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568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5D17D-E86C-4290-8422-EA154C70BD57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66FBA-0077-4794-B57D-91576B3A7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560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5D17D-E86C-4290-8422-EA154C70BD57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66FBA-0077-4794-B57D-91576B3A7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044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5D17D-E86C-4290-8422-EA154C70BD57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66FBA-0077-4794-B57D-91576B3A7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337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5D17D-E86C-4290-8422-EA154C70BD57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66FBA-0077-4794-B57D-91576B3A7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218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5D17D-E86C-4290-8422-EA154C70BD57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66FBA-0077-4794-B57D-91576B3A7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045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5D17D-E86C-4290-8422-EA154C70BD57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66FBA-0077-4794-B57D-91576B3A7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400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55D17D-E86C-4290-8422-EA154C70BD57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366FBA-0077-4794-B57D-91576B3A7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279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3162300" cy="9906000"/>
          </a:xfrm>
          <a:prstGeom prst="rect">
            <a:avLst/>
          </a:prstGeom>
          <a:solidFill>
            <a:srgbClr val="1717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-19050" y="2995930"/>
            <a:ext cx="32194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449BBB"/>
                </a:solidFill>
                <a:latin typeface="Tw Cen MT" panose="020B0602020104020603" pitchFamily="34" charset="0"/>
                <a:ea typeface="Tahoma" panose="020B0604030504040204" pitchFamily="34" charset="0"/>
                <a:cs typeface="Tahoma" panose="020B0604030504040204" pitchFamily="34" charset="0"/>
              </a:rPr>
              <a:t>Nahiduzzaman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200025" y="3480752"/>
            <a:ext cx="358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Tw Cen MT" panose="020B0602020104020603" pitchFamily="34" charset="0"/>
                <a:ea typeface="Tahoma" panose="020B0604030504040204" pitchFamily="34" charset="0"/>
                <a:cs typeface="Tahoma" panose="020B0604030504040204" pitchFamily="34" charset="0"/>
              </a:rPr>
              <a:t>Graphic Designer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-171450" y="3981449"/>
            <a:ext cx="2800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Tw Cen MT" panose="020B0602020104020603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Proficiency Skills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65573" y="4492496"/>
            <a:ext cx="1513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w Cen MT" panose="020B0602020104020603" pitchFamily="34" charset="0"/>
                <a:ea typeface="Tahoma" panose="020B0604030504040204" pitchFamily="34" charset="0"/>
                <a:cs typeface="Tahoma" panose="020B0604030504040204" pitchFamily="34" charset="0"/>
              </a:rPr>
              <a:t>Photoshop</a:t>
            </a:r>
          </a:p>
        </p:txBody>
      </p:sp>
      <p:sp>
        <p:nvSpPr>
          <p:cNvPr id="10" name="Oval 9"/>
          <p:cNvSpPr/>
          <p:nvPr/>
        </p:nvSpPr>
        <p:spPr>
          <a:xfrm>
            <a:off x="1843722" y="4622532"/>
            <a:ext cx="184150" cy="184150"/>
          </a:xfrm>
          <a:prstGeom prst="ellipse">
            <a:avLst/>
          </a:prstGeom>
          <a:solidFill>
            <a:srgbClr val="449B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065973" y="4622264"/>
            <a:ext cx="184150" cy="184150"/>
          </a:xfrm>
          <a:prstGeom prst="ellipse">
            <a:avLst/>
          </a:prstGeom>
          <a:solidFill>
            <a:srgbClr val="449B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288224" y="4622264"/>
            <a:ext cx="184150" cy="184150"/>
          </a:xfrm>
          <a:prstGeom prst="ellipse">
            <a:avLst/>
          </a:prstGeom>
          <a:solidFill>
            <a:srgbClr val="449B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510475" y="4622264"/>
            <a:ext cx="184150" cy="184150"/>
          </a:xfrm>
          <a:prstGeom prst="ellipse">
            <a:avLst/>
          </a:prstGeom>
          <a:solidFill>
            <a:srgbClr val="5E5E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732726" y="4622264"/>
            <a:ext cx="184150" cy="184150"/>
          </a:xfrm>
          <a:prstGeom prst="ellipse">
            <a:avLst/>
          </a:prstGeom>
          <a:solidFill>
            <a:srgbClr val="5E5E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256540" y="4806414"/>
            <a:ext cx="1322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  <a:latin typeface="Tw Cen MT" panose="020B0602020104020603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InDesign</a:t>
            </a:r>
          </a:p>
        </p:txBody>
      </p:sp>
      <p:sp>
        <p:nvSpPr>
          <p:cNvPr id="16" name="Oval 15"/>
          <p:cNvSpPr/>
          <p:nvPr/>
        </p:nvSpPr>
        <p:spPr>
          <a:xfrm>
            <a:off x="1843722" y="4957257"/>
            <a:ext cx="184150" cy="184150"/>
          </a:xfrm>
          <a:prstGeom prst="ellipse">
            <a:avLst/>
          </a:prstGeom>
          <a:solidFill>
            <a:srgbClr val="449B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2065973" y="4956989"/>
            <a:ext cx="184150" cy="184150"/>
          </a:xfrm>
          <a:prstGeom prst="ellipse">
            <a:avLst/>
          </a:prstGeom>
          <a:solidFill>
            <a:srgbClr val="449B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288224" y="4956989"/>
            <a:ext cx="184150" cy="184150"/>
          </a:xfrm>
          <a:prstGeom prst="ellipse">
            <a:avLst/>
          </a:prstGeom>
          <a:solidFill>
            <a:srgbClr val="449B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2510475" y="4956989"/>
            <a:ext cx="184150" cy="184150"/>
          </a:xfrm>
          <a:prstGeom prst="ellipse">
            <a:avLst/>
          </a:prstGeom>
          <a:solidFill>
            <a:srgbClr val="5E5E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732726" y="4956989"/>
            <a:ext cx="184150" cy="184150"/>
          </a:xfrm>
          <a:prstGeom prst="ellipse">
            <a:avLst/>
          </a:prstGeom>
          <a:solidFill>
            <a:srgbClr val="5E5E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255266" y="5141139"/>
            <a:ext cx="1215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  <a:latin typeface="Tw Cen MT" panose="020B0602020104020603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Illustrator</a:t>
            </a:r>
          </a:p>
        </p:txBody>
      </p:sp>
      <p:sp>
        <p:nvSpPr>
          <p:cNvPr id="22" name="Oval 21"/>
          <p:cNvSpPr/>
          <p:nvPr/>
        </p:nvSpPr>
        <p:spPr>
          <a:xfrm>
            <a:off x="1848798" y="5291982"/>
            <a:ext cx="184150" cy="184150"/>
          </a:xfrm>
          <a:prstGeom prst="ellipse">
            <a:avLst/>
          </a:prstGeom>
          <a:solidFill>
            <a:srgbClr val="449B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2071049" y="5291714"/>
            <a:ext cx="184150" cy="184150"/>
          </a:xfrm>
          <a:prstGeom prst="ellipse">
            <a:avLst/>
          </a:prstGeom>
          <a:solidFill>
            <a:srgbClr val="449B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293300" y="5291714"/>
            <a:ext cx="184150" cy="184150"/>
          </a:xfrm>
          <a:prstGeom prst="ellipse">
            <a:avLst/>
          </a:prstGeom>
          <a:solidFill>
            <a:srgbClr val="449B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2515551" y="5291714"/>
            <a:ext cx="184150" cy="184150"/>
          </a:xfrm>
          <a:prstGeom prst="ellipse">
            <a:avLst/>
          </a:prstGeom>
          <a:solidFill>
            <a:srgbClr val="449B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2737802" y="5291714"/>
            <a:ext cx="184150" cy="184150"/>
          </a:xfrm>
          <a:prstGeom prst="ellipse">
            <a:avLst/>
          </a:prstGeom>
          <a:solidFill>
            <a:srgbClr val="5E5E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87626" y="5471269"/>
            <a:ext cx="1450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Tw Cen MT" panose="020B0602020104020603" pitchFamily="34" charset="0"/>
                <a:ea typeface="Tahoma" panose="020B0604030504040204" pitchFamily="34" charset="0"/>
                <a:cs typeface="Tahoma" panose="020B0604030504040204" pitchFamily="34" charset="0"/>
              </a:rPr>
              <a:t>MS</a:t>
            </a:r>
            <a:r>
              <a:rPr lang="en-US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Tw Cen MT" panose="020B0602020104020603" pitchFamily="34" charset="0"/>
                <a:ea typeface="Tahoma" panose="020B0604030504040204" pitchFamily="34" charset="0"/>
                <a:cs typeface="Tahoma" panose="020B0604030504040204" pitchFamily="34" charset="0"/>
              </a:rPr>
              <a:t>Office</a:t>
            </a:r>
          </a:p>
        </p:txBody>
      </p:sp>
      <p:sp>
        <p:nvSpPr>
          <p:cNvPr id="28" name="Oval 27"/>
          <p:cNvSpPr/>
          <p:nvPr/>
        </p:nvSpPr>
        <p:spPr>
          <a:xfrm>
            <a:off x="1841178" y="5622112"/>
            <a:ext cx="184150" cy="184150"/>
          </a:xfrm>
          <a:prstGeom prst="ellipse">
            <a:avLst/>
          </a:prstGeom>
          <a:solidFill>
            <a:srgbClr val="449B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2063429" y="5621844"/>
            <a:ext cx="184150" cy="184150"/>
          </a:xfrm>
          <a:prstGeom prst="ellipse">
            <a:avLst/>
          </a:prstGeom>
          <a:solidFill>
            <a:srgbClr val="449B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285680" y="5621844"/>
            <a:ext cx="184150" cy="184150"/>
          </a:xfrm>
          <a:prstGeom prst="ellipse">
            <a:avLst/>
          </a:prstGeom>
          <a:solidFill>
            <a:srgbClr val="449B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2507931" y="5621844"/>
            <a:ext cx="184150" cy="184150"/>
          </a:xfrm>
          <a:prstGeom prst="ellipse">
            <a:avLst/>
          </a:prstGeom>
          <a:solidFill>
            <a:srgbClr val="449B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2730182" y="5621844"/>
            <a:ext cx="184150" cy="184150"/>
          </a:xfrm>
          <a:prstGeom prst="ellipse">
            <a:avLst/>
          </a:prstGeom>
          <a:solidFill>
            <a:srgbClr val="5E5E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-121603" y="5964674"/>
            <a:ext cx="2800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Tw Cen MT" panose="020B0602020104020603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Professional Skills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-554189" y="6463923"/>
            <a:ext cx="2800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  <a:latin typeface="Tw Cen MT" panose="020B0602020104020603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JavaScript</a:t>
            </a:r>
          </a:p>
        </p:txBody>
      </p:sp>
      <p:sp>
        <p:nvSpPr>
          <p:cNvPr id="35" name="Oval 34"/>
          <p:cNvSpPr/>
          <p:nvPr/>
        </p:nvSpPr>
        <p:spPr>
          <a:xfrm>
            <a:off x="1824989" y="6615282"/>
            <a:ext cx="184150" cy="184150"/>
          </a:xfrm>
          <a:prstGeom prst="ellipse">
            <a:avLst/>
          </a:prstGeom>
          <a:solidFill>
            <a:srgbClr val="449B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2047240" y="6615014"/>
            <a:ext cx="184150" cy="184150"/>
          </a:xfrm>
          <a:prstGeom prst="ellipse">
            <a:avLst/>
          </a:prstGeom>
          <a:solidFill>
            <a:srgbClr val="449B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2269491" y="6615014"/>
            <a:ext cx="184150" cy="184150"/>
          </a:xfrm>
          <a:prstGeom prst="ellipse">
            <a:avLst/>
          </a:prstGeom>
          <a:solidFill>
            <a:srgbClr val="5E5E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2491742" y="6615014"/>
            <a:ext cx="184150" cy="184150"/>
          </a:xfrm>
          <a:prstGeom prst="ellipse">
            <a:avLst/>
          </a:prstGeom>
          <a:solidFill>
            <a:srgbClr val="5E5E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2713993" y="6615014"/>
            <a:ext cx="184150" cy="184150"/>
          </a:xfrm>
          <a:prstGeom prst="ellipse">
            <a:avLst/>
          </a:prstGeom>
          <a:solidFill>
            <a:srgbClr val="5E5E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-411163" y="6799164"/>
            <a:ext cx="2065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Tw Cen MT" panose="020B0602020104020603" pitchFamily="34" charset="0"/>
                <a:ea typeface="Tahoma" panose="020B0604030504040204" pitchFamily="34" charset="0"/>
                <a:cs typeface="Tahoma" panose="020B0604030504040204" pitchFamily="34" charset="0"/>
              </a:rPr>
              <a:t>HTML</a:t>
            </a:r>
          </a:p>
        </p:txBody>
      </p:sp>
      <p:sp>
        <p:nvSpPr>
          <p:cNvPr id="41" name="Oval 40"/>
          <p:cNvSpPr/>
          <p:nvPr/>
        </p:nvSpPr>
        <p:spPr>
          <a:xfrm>
            <a:off x="1824989" y="6950007"/>
            <a:ext cx="184150" cy="184150"/>
          </a:xfrm>
          <a:prstGeom prst="ellipse">
            <a:avLst/>
          </a:prstGeom>
          <a:solidFill>
            <a:srgbClr val="449B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2047240" y="6949739"/>
            <a:ext cx="184150" cy="184150"/>
          </a:xfrm>
          <a:prstGeom prst="ellipse">
            <a:avLst/>
          </a:prstGeom>
          <a:solidFill>
            <a:srgbClr val="449B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2269491" y="6949739"/>
            <a:ext cx="184150" cy="184150"/>
          </a:xfrm>
          <a:prstGeom prst="ellipse">
            <a:avLst/>
          </a:prstGeom>
          <a:solidFill>
            <a:srgbClr val="449B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2491742" y="6949739"/>
            <a:ext cx="184150" cy="184150"/>
          </a:xfrm>
          <a:prstGeom prst="ellipse">
            <a:avLst/>
          </a:prstGeom>
          <a:solidFill>
            <a:srgbClr val="5E5E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2713993" y="6949739"/>
            <a:ext cx="184150" cy="184150"/>
          </a:xfrm>
          <a:prstGeom prst="ellipse">
            <a:avLst/>
          </a:prstGeom>
          <a:solidFill>
            <a:srgbClr val="5E5E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-531494" y="7133889"/>
            <a:ext cx="2800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Tw Cen MT" panose="020B0602020104020603" pitchFamily="34" charset="0"/>
                <a:ea typeface="Tahoma" panose="020B0604030504040204" pitchFamily="34" charset="0"/>
                <a:cs typeface="Tahoma" panose="020B0604030504040204" pitchFamily="34" charset="0"/>
              </a:rPr>
              <a:t>WordPress</a:t>
            </a:r>
          </a:p>
        </p:txBody>
      </p:sp>
      <p:sp>
        <p:nvSpPr>
          <p:cNvPr id="47" name="Oval 46"/>
          <p:cNvSpPr/>
          <p:nvPr/>
        </p:nvSpPr>
        <p:spPr>
          <a:xfrm>
            <a:off x="1830065" y="7284732"/>
            <a:ext cx="184150" cy="184150"/>
          </a:xfrm>
          <a:prstGeom prst="ellipse">
            <a:avLst/>
          </a:prstGeom>
          <a:solidFill>
            <a:srgbClr val="449B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2052316" y="7284464"/>
            <a:ext cx="184150" cy="184150"/>
          </a:xfrm>
          <a:prstGeom prst="ellipse">
            <a:avLst/>
          </a:prstGeom>
          <a:solidFill>
            <a:srgbClr val="449B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2274567" y="7284464"/>
            <a:ext cx="184150" cy="184150"/>
          </a:xfrm>
          <a:prstGeom prst="ellipse">
            <a:avLst/>
          </a:prstGeom>
          <a:solidFill>
            <a:srgbClr val="449B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2496818" y="7284464"/>
            <a:ext cx="184150" cy="184150"/>
          </a:xfrm>
          <a:prstGeom prst="ellipse">
            <a:avLst/>
          </a:prstGeom>
          <a:solidFill>
            <a:srgbClr val="449B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2719069" y="7284464"/>
            <a:ext cx="184150" cy="184150"/>
          </a:xfrm>
          <a:prstGeom prst="ellipse">
            <a:avLst/>
          </a:prstGeom>
          <a:solidFill>
            <a:srgbClr val="5E5E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-337828" y="7668510"/>
            <a:ext cx="2800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Tw Cen MT" panose="020B0602020104020603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Personal Skills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-494038" y="8168275"/>
            <a:ext cx="2800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Tw Cen MT" panose="020B0602020104020603" pitchFamily="34" charset="0"/>
                <a:ea typeface="Tahoma" panose="020B0604030504040204" pitchFamily="34" charset="0"/>
                <a:cs typeface="Tahoma" panose="020B0604030504040204" pitchFamily="34" charset="0"/>
              </a:rPr>
              <a:t>Team Work</a:t>
            </a:r>
          </a:p>
        </p:txBody>
      </p:sp>
      <p:sp>
        <p:nvSpPr>
          <p:cNvPr id="54" name="Oval 53"/>
          <p:cNvSpPr/>
          <p:nvPr/>
        </p:nvSpPr>
        <p:spPr>
          <a:xfrm>
            <a:off x="1837364" y="8319118"/>
            <a:ext cx="184150" cy="184150"/>
          </a:xfrm>
          <a:prstGeom prst="ellipse">
            <a:avLst/>
          </a:prstGeom>
          <a:solidFill>
            <a:srgbClr val="449B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2059615" y="8318850"/>
            <a:ext cx="184150" cy="184150"/>
          </a:xfrm>
          <a:prstGeom prst="ellipse">
            <a:avLst/>
          </a:prstGeom>
          <a:solidFill>
            <a:srgbClr val="449B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2281866" y="8318850"/>
            <a:ext cx="184150" cy="184150"/>
          </a:xfrm>
          <a:prstGeom prst="ellipse">
            <a:avLst/>
          </a:prstGeom>
          <a:solidFill>
            <a:srgbClr val="449B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2504117" y="8318850"/>
            <a:ext cx="184150" cy="184150"/>
          </a:xfrm>
          <a:prstGeom prst="ellipse">
            <a:avLst/>
          </a:prstGeom>
          <a:solidFill>
            <a:srgbClr val="449B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2726368" y="8318850"/>
            <a:ext cx="184150" cy="184150"/>
          </a:xfrm>
          <a:prstGeom prst="ellipse">
            <a:avLst/>
          </a:prstGeom>
          <a:solidFill>
            <a:srgbClr val="449B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-224789" y="8499540"/>
            <a:ext cx="2065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  <a:latin typeface="Tw Cen MT" panose="020B0602020104020603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Creativity</a:t>
            </a:r>
          </a:p>
        </p:txBody>
      </p:sp>
      <p:sp>
        <p:nvSpPr>
          <p:cNvPr id="60" name="Oval 59"/>
          <p:cNvSpPr/>
          <p:nvPr/>
        </p:nvSpPr>
        <p:spPr>
          <a:xfrm>
            <a:off x="1837364" y="8653843"/>
            <a:ext cx="184150" cy="184150"/>
          </a:xfrm>
          <a:prstGeom prst="ellipse">
            <a:avLst/>
          </a:prstGeom>
          <a:solidFill>
            <a:srgbClr val="449B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2059615" y="8653575"/>
            <a:ext cx="184150" cy="184150"/>
          </a:xfrm>
          <a:prstGeom prst="ellipse">
            <a:avLst/>
          </a:prstGeom>
          <a:solidFill>
            <a:srgbClr val="449B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2281866" y="8653575"/>
            <a:ext cx="184150" cy="184150"/>
          </a:xfrm>
          <a:prstGeom prst="ellipse">
            <a:avLst/>
          </a:prstGeom>
          <a:solidFill>
            <a:srgbClr val="449B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2504117" y="8653575"/>
            <a:ext cx="184150" cy="184150"/>
          </a:xfrm>
          <a:prstGeom prst="ellipse">
            <a:avLst/>
          </a:prstGeom>
          <a:solidFill>
            <a:srgbClr val="449B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2726368" y="8653575"/>
            <a:ext cx="184150" cy="184150"/>
          </a:xfrm>
          <a:prstGeom prst="ellipse">
            <a:avLst/>
          </a:prstGeom>
          <a:solidFill>
            <a:srgbClr val="5E5E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-473399" y="8837725"/>
            <a:ext cx="2800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Tw Cen MT" panose="020B0602020104020603" pitchFamily="34" charset="0"/>
                <a:ea typeface="Tahoma" panose="020B0604030504040204" pitchFamily="34" charset="0"/>
                <a:cs typeface="Tahoma" panose="020B0604030504040204" pitchFamily="34" charset="0"/>
              </a:rPr>
              <a:t>Networking</a:t>
            </a:r>
          </a:p>
        </p:txBody>
      </p:sp>
      <p:sp>
        <p:nvSpPr>
          <p:cNvPr id="66" name="Oval 65"/>
          <p:cNvSpPr/>
          <p:nvPr/>
        </p:nvSpPr>
        <p:spPr>
          <a:xfrm>
            <a:off x="1842440" y="8988568"/>
            <a:ext cx="184150" cy="184150"/>
          </a:xfrm>
          <a:prstGeom prst="ellipse">
            <a:avLst/>
          </a:prstGeom>
          <a:solidFill>
            <a:srgbClr val="449B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2064691" y="8988300"/>
            <a:ext cx="184150" cy="184150"/>
          </a:xfrm>
          <a:prstGeom prst="ellipse">
            <a:avLst/>
          </a:prstGeom>
          <a:solidFill>
            <a:srgbClr val="449B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2286942" y="8988300"/>
            <a:ext cx="184150" cy="184150"/>
          </a:xfrm>
          <a:prstGeom prst="ellipse">
            <a:avLst/>
          </a:prstGeom>
          <a:solidFill>
            <a:srgbClr val="449B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2509193" y="8988300"/>
            <a:ext cx="184150" cy="184150"/>
          </a:xfrm>
          <a:prstGeom prst="ellipse">
            <a:avLst/>
          </a:prstGeom>
          <a:solidFill>
            <a:srgbClr val="5E5E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2731444" y="8988300"/>
            <a:ext cx="184150" cy="184150"/>
          </a:xfrm>
          <a:prstGeom prst="ellipse">
            <a:avLst/>
          </a:prstGeom>
          <a:solidFill>
            <a:srgbClr val="5E5E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-503561" y="9197481"/>
            <a:ext cx="2800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Tw Cen MT" panose="020B0602020104020603" pitchFamily="34" charset="0"/>
                <a:ea typeface="Tahoma" panose="020B0604030504040204" pitchFamily="34" charset="0"/>
                <a:cs typeface="Tahoma" panose="020B0604030504040204" pitchFamily="34" charset="0"/>
              </a:rPr>
              <a:t>Leadership</a:t>
            </a:r>
          </a:p>
        </p:txBody>
      </p:sp>
      <p:sp>
        <p:nvSpPr>
          <p:cNvPr id="72" name="Oval 71"/>
          <p:cNvSpPr/>
          <p:nvPr/>
        </p:nvSpPr>
        <p:spPr>
          <a:xfrm>
            <a:off x="1850378" y="9348324"/>
            <a:ext cx="184150" cy="184150"/>
          </a:xfrm>
          <a:prstGeom prst="ellipse">
            <a:avLst/>
          </a:prstGeom>
          <a:solidFill>
            <a:srgbClr val="449B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2072629" y="9348056"/>
            <a:ext cx="184150" cy="184150"/>
          </a:xfrm>
          <a:prstGeom prst="ellipse">
            <a:avLst/>
          </a:prstGeom>
          <a:solidFill>
            <a:srgbClr val="449B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2294880" y="9348056"/>
            <a:ext cx="184150" cy="184150"/>
          </a:xfrm>
          <a:prstGeom prst="ellipse">
            <a:avLst/>
          </a:prstGeom>
          <a:solidFill>
            <a:srgbClr val="449B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2517131" y="9348056"/>
            <a:ext cx="184150" cy="184150"/>
          </a:xfrm>
          <a:prstGeom prst="ellipse">
            <a:avLst/>
          </a:prstGeom>
          <a:solidFill>
            <a:srgbClr val="449B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2739382" y="9348056"/>
            <a:ext cx="184150" cy="184150"/>
          </a:xfrm>
          <a:prstGeom prst="ellipse">
            <a:avLst/>
          </a:prstGeom>
          <a:solidFill>
            <a:srgbClr val="5E5E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/>
          <p:cNvSpPr txBox="1"/>
          <p:nvPr/>
        </p:nvSpPr>
        <p:spPr>
          <a:xfrm>
            <a:off x="3495235" y="538544"/>
            <a:ext cx="14869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5E5E5E"/>
                </a:solidFill>
                <a:latin typeface="Tw Cen MT" panose="020B0602020104020603" pitchFamily="34" charset="0"/>
                <a:ea typeface="Tahoma" panose="020B0604030504040204" pitchFamily="34" charset="0"/>
                <a:cs typeface="Tahoma" panose="020B0604030504040204" pitchFamily="34" charset="0"/>
              </a:rPr>
              <a:t>About me</a:t>
            </a:r>
          </a:p>
        </p:txBody>
      </p:sp>
      <p:sp>
        <p:nvSpPr>
          <p:cNvPr id="78" name="Rectangle 77"/>
          <p:cNvSpPr/>
          <p:nvPr/>
        </p:nvSpPr>
        <p:spPr>
          <a:xfrm>
            <a:off x="3162300" y="208256"/>
            <a:ext cx="3695700" cy="2511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3363203" y="692150"/>
            <a:ext cx="169694" cy="16969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Straight Connector 80"/>
          <p:cNvCxnSpPr>
            <a:cxnSpLocks/>
          </p:cNvCxnSpPr>
          <p:nvPr/>
        </p:nvCxnSpPr>
        <p:spPr>
          <a:xfrm flipV="1">
            <a:off x="3384550" y="1007829"/>
            <a:ext cx="3319272" cy="0"/>
          </a:xfrm>
          <a:prstGeom prst="line">
            <a:avLst/>
          </a:prstGeom>
          <a:ln w="28575">
            <a:solidFill>
              <a:srgbClr val="5E5E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3506770" y="1757025"/>
            <a:ext cx="1483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5E5E5E"/>
                </a:solidFill>
                <a:latin typeface="Tw Cen MT" panose="020B0602020104020603" pitchFamily="34" charset="0"/>
                <a:ea typeface="Tahoma" panose="020B0604030504040204" pitchFamily="34" charset="0"/>
                <a:cs typeface="Tahoma" panose="020B0604030504040204" pitchFamily="34" charset="0"/>
              </a:rPr>
              <a:t>Education</a:t>
            </a:r>
          </a:p>
        </p:txBody>
      </p:sp>
      <p:sp>
        <p:nvSpPr>
          <p:cNvPr id="83" name="Oval 82"/>
          <p:cNvSpPr/>
          <p:nvPr/>
        </p:nvSpPr>
        <p:spPr>
          <a:xfrm>
            <a:off x="3362247" y="1910630"/>
            <a:ext cx="169694" cy="16969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Connector 83"/>
          <p:cNvCxnSpPr>
            <a:cxnSpLocks/>
          </p:cNvCxnSpPr>
          <p:nvPr/>
        </p:nvCxnSpPr>
        <p:spPr>
          <a:xfrm flipV="1">
            <a:off x="3405897" y="2218690"/>
            <a:ext cx="3319272" cy="0"/>
          </a:xfrm>
          <a:prstGeom prst="line">
            <a:avLst/>
          </a:prstGeom>
          <a:ln w="28575">
            <a:solidFill>
              <a:srgbClr val="5E5E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3418899" y="4482089"/>
            <a:ext cx="18998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5E5E5E"/>
                </a:solidFill>
                <a:latin typeface="Tw Cen MT" panose="020B0602020104020603" pitchFamily="34" charset="0"/>
                <a:ea typeface="Tahoma" panose="020B0604030504040204" pitchFamily="34" charset="0"/>
                <a:cs typeface="Tahoma" panose="020B0604030504040204" pitchFamily="34" charset="0"/>
              </a:rPr>
              <a:t>Experience</a:t>
            </a:r>
          </a:p>
        </p:txBody>
      </p:sp>
      <p:sp>
        <p:nvSpPr>
          <p:cNvPr id="86" name="Oval 85"/>
          <p:cNvSpPr/>
          <p:nvPr/>
        </p:nvSpPr>
        <p:spPr>
          <a:xfrm>
            <a:off x="3405897" y="4628075"/>
            <a:ext cx="169694" cy="16969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7" name="Straight Connector 86"/>
          <p:cNvCxnSpPr>
            <a:cxnSpLocks/>
          </p:cNvCxnSpPr>
          <p:nvPr/>
        </p:nvCxnSpPr>
        <p:spPr>
          <a:xfrm flipV="1">
            <a:off x="3427244" y="4943754"/>
            <a:ext cx="3319272" cy="0"/>
          </a:xfrm>
          <a:prstGeom prst="line">
            <a:avLst/>
          </a:prstGeom>
          <a:ln w="28575">
            <a:solidFill>
              <a:srgbClr val="5E5E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3396704" y="8198213"/>
            <a:ext cx="1602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5E5E5E"/>
                </a:solidFill>
                <a:latin typeface="Tw Cen MT" panose="020B0602020104020603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Contact</a:t>
            </a:r>
          </a:p>
        </p:txBody>
      </p:sp>
      <p:sp>
        <p:nvSpPr>
          <p:cNvPr id="89" name="Oval 88"/>
          <p:cNvSpPr/>
          <p:nvPr/>
        </p:nvSpPr>
        <p:spPr>
          <a:xfrm>
            <a:off x="3427244" y="8344199"/>
            <a:ext cx="169694" cy="16969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0" name="Straight Connector 89"/>
          <p:cNvCxnSpPr>
            <a:cxnSpLocks/>
          </p:cNvCxnSpPr>
          <p:nvPr/>
        </p:nvCxnSpPr>
        <p:spPr>
          <a:xfrm flipV="1">
            <a:off x="3448591" y="8659878"/>
            <a:ext cx="3319272" cy="0"/>
          </a:xfrm>
          <a:prstGeom prst="line">
            <a:avLst/>
          </a:prstGeom>
          <a:ln w="28575">
            <a:solidFill>
              <a:srgbClr val="5E5E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/>
          <p:cNvSpPr/>
          <p:nvPr/>
        </p:nvSpPr>
        <p:spPr>
          <a:xfrm>
            <a:off x="3448591" y="8636813"/>
            <a:ext cx="629070" cy="34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3" name="Rectangle 112"/>
          <p:cNvSpPr/>
          <p:nvPr/>
        </p:nvSpPr>
        <p:spPr>
          <a:xfrm>
            <a:off x="3448591" y="9157914"/>
            <a:ext cx="629070" cy="34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4" name="Rectangle 113"/>
          <p:cNvSpPr/>
          <p:nvPr/>
        </p:nvSpPr>
        <p:spPr>
          <a:xfrm>
            <a:off x="3448591" y="9478990"/>
            <a:ext cx="629070" cy="34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8" name="Rectangle 117"/>
          <p:cNvSpPr/>
          <p:nvPr/>
        </p:nvSpPr>
        <p:spPr>
          <a:xfrm>
            <a:off x="4064961" y="8713013"/>
            <a:ext cx="1927518" cy="34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Tw Cen MT" panose="020B0602020104020603" pitchFamily="34" charset="0"/>
                <a:ea typeface="Tahoma" panose="020B0604030504040204" pitchFamily="34" charset="0"/>
                <a:cs typeface="Tahoma" panose="020B0604030504040204" pitchFamily="34" charset="0"/>
              </a:rPr>
              <a:t>name@company.com</a:t>
            </a:r>
          </a:p>
        </p:txBody>
      </p:sp>
      <p:sp>
        <p:nvSpPr>
          <p:cNvPr id="119" name="Rectangle 118"/>
          <p:cNvSpPr/>
          <p:nvPr/>
        </p:nvSpPr>
        <p:spPr>
          <a:xfrm>
            <a:off x="4048919" y="9008191"/>
            <a:ext cx="1927518" cy="34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Tw Cen MT" panose="020B0602020104020603" pitchFamily="34" charset="0"/>
                <a:ea typeface="Tahoma" panose="020B0604030504040204" pitchFamily="34" charset="0"/>
                <a:cs typeface="Tahoma" panose="020B0604030504040204" pitchFamily="34" charset="0"/>
              </a:rPr>
              <a:t>+84654867632</a:t>
            </a:r>
          </a:p>
        </p:txBody>
      </p:sp>
      <p:sp>
        <p:nvSpPr>
          <p:cNvPr id="120" name="Rectangle 119"/>
          <p:cNvSpPr/>
          <p:nvPr/>
        </p:nvSpPr>
        <p:spPr>
          <a:xfrm>
            <a:off x="4064961" y="9285676"/>
            <a:ext cx="1927518" cy="34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Tw Cen MT" panose="020B0602020104020603" pitchFamily="34" charset="0"/>
                <a:ea typeface="Tahoma" panose="020B0604030504040204" pitchFamily="34" charset="0"/>
                <a:cs typeface="Tahoma" panose="020B0604030504040204" pitchFamily="34" charset="0"/>
              </a:rPr>
              <a:t>Town, State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3286915" y="1043896"/>
            <a:ext cx="3486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w Cen MT" panose="020B0602020104020603" pitchFamily="34" charset="0"/>
                <a:ea typeface="Tahoma" panose="020B0604030504040204" pitchFamily="34" charset="0"/>
                <a:cs typeface="Tahoma" panose="020B0604030504040204" pitchFamily="34" charset="0"/>
              </a:rPr>
              <a:t>Write something interesting about you that attract the interviewer. Here, You can add your hobby or other experience which are interesting and memorable.</a:t>
            </a:r>
          </a:p>
        </p:txBody>
      </p:sp>
      <p:grpSp>
        <p:nvGrpSpPr>
          <p:cNvPr id="101" name="Group 100"/>
          <p:cNvGrpSpPr/>
          <p:nvPr/>
        </p:nvGrpSpPr>
        <p:grpSpPr>
          <a:xfrm>
            <a:off x="3776997" y="2376063"/>
            <a:ext cx="86558" cy="1020566"/>
            <a:chOff x="3776997" y="2513223"/>
            <a:chExt cx="86558" cy="1020566"/>
          </a:xfrm>
        </p:grpSpPr>
        <p:cxnSp>
          <p:nvCxnSpPr>
            <p:cNvPr id="108" name="Straight Connector 107"/>
            <p:cNvCxnSpPr>
              <a:cxnSpLocks/>
            </p:cNvCxnSpPr>
            <p:nvPr/>
          </p:nvCxnSpPr>
          <p:spPr>
            <a:xfrm flipH="1">
              <a:off x="3821165" y="2619389"/>
              <a:ext cx="0" cy="914400"/>
            </a:xfrm>
            <a:prstGeom prst="line">
              <a:avLst/>
            </a:prstGeom>
            <a:ln w="31750">
              <a:solidFill>
                <a:srgbClr val="D9D9D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Oval 108"/>
            <p:cNvSpPr/>
            <p:nvPr/>
          </p:nvSpPr>
          <p:spPr>
            <a:xfrm>
              <a:off x="3776997" y="2513223"/>
              <a:ext cx="86558" cy="8655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0" name="TextBox 99"/>
          <p:cNvSpPr txBox="1"/>
          <p:nvPr/>
        </p:nvSpPr>
        <p:spPr>
          <a:xfrm>
            <a:off x="3876173" y="2231748"/>
            <a:ext cx="2198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449BBB"/>
                </a:solidFill>
                <a:latin typeface="Tw Cen MT" panose="020B0602020104020603" pitchFamily="34" charset="0"/>
                <a:ea typeface="Tahoma" panose="020B0604030504040204" pitchFamily="34" charset="0"/>
                <a:cs typeface="Tahoma" panose="020B0604030504040204" pitchFamily="34" charset="0"/>
              </a:rPr>
              <a:t>Master Degree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3879802" y="2492871"/>
            <a:ext cx="18722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5E5E5E"/>
                </a:solidFill>
                <a:latin typeface="Tw Cen MT" panose="020B0602020104020603" pitchFamily="34" charset="0"/>
                <a:ea typeface="Tahoma" panose="020B0604030504040204" pitchFamily="34" charset="0"/>
                <a:cs typeface="Tahoma" panose="020B0604030504040204" pitchFamily="34" charset="0"/>
              </a:rPr>
              <a:t>University Name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3892354" y="2673885"/>
            <a:ext cx="18722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5E5E5E"/>
                </a:solidFill>
                <a:latin typeface="Tw Cen MT" panose="020B0602020104020603" pitchFamily="34" charset="0"/>
                <a:ea typeface="Tahoma" panose="020B0604030504040204" pitchFamily="34" charset="0"/>
                <a:cs typeface="Tahoma" panose="020B0604030504040204" pitchFamily="34" charset="0"/>
              </a:rPr>
              <a:t>New York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3876173" y="2861279"/>
            <a:ext cx="30866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w Cen MT" panose="020B0602020104020603" pitchFamily="34" charset="0"/>
              </a:rPr>
              <a:t>Lorem ipsum dolor sit </a:t>
            </a:r>
            <a:r>
              <a:rPr lang="en-US" sz="1200" dirty="0" err="1">
                <a:latin typeface="Tw Cen MT" panose="020B0602020104020603" pitchFamily="34" charset="0"/>
              </a:rPr>
              <a:t>amet</a:t>
            </a:r>
            <a:r>
              <a:rPr lang="en-US" sz="1200" dirty="0">
                <a:latin typeface="Tw Cen MT" panose="020B0602020104020603" pitchFamily="34" charset="0"/>
              </a:rPr>
              <a:t>, </a:t>
            </a:r>
            <a:r>
              <a:rPr lang="en-US" sz="1200" dirty="0" err="1">
                <a:latin typeface="Tw Cen MT" panose="020B0602020104020603" pitchFamily="34" charset="0"/>
              </a:rPr>
              <a:t>consectetuer</a:t>
            </a:r>
            <a:r>
              <a:rPr lang="en-US" sz="1200" dirty="0">
                <a:latin typeface="Tw Cen MT" panose="020B0602020104020603" pitchFamily="34" charset="0"/>
              </a:rPr>
              <a:t> </a:t>
            </a:r>
            <a:r>
              <a:rPr lang="en-US" sz="1200" dirty="0" err="1">
                <a:latin typeface="Tw Cen MT" panose="020B0602020104020603" pitchFamily="34" charset="0"/>
              </a:rPr>
              <a:t>adipiscing</a:t>
            </a:r>
            <a:r>
              <a:rPr lang="en-US" sz="1200" dirty="0">
                <a:latin typeface="Tw Cen MT" panose="020B0602020104020603" pitchFamily="34" charset="0"/>
              </a:rPr>
              <a:t> </a:t>
            </a:r>
            <a:r>
              <a:rPr lang="en-US" sz="1200" dirty="0" err="1">
                <a:latin typeface="Tw Cen MT" panose="020B0602020104020603" pitchFamily="34" charset="0"/>
              </a:rPr>
              <a:t>elit</a:t>
            </a:r>
            <a:r>
              <a:rPr lang="en-US" sz="1200" dirty="0">
                <a:latin typeface="Tw Cen MT" panose="020B0602020104020603" pitchFamily="34" charset="0"/>
              </a:rPr>
              <a:t>. </a:t>
            </a:r>
            <a:r>
              <a:rPr lang="en-US" sz="1200" dirty="0" err="1">
                <a:latin typeface="Tw Cen MT" panose="020B0602020104020603" pitchFamily="34" charset="0"/>
              </a:rPr>
              <a:t>Aenean</a:t>
            </a:r>
            <a:r>
              <a:rPr lang="en-US" sz="1200" dirty="0">
                <a:latin typeface="Tw Cen MT" panose="020B0602020104020603" pitchFamily="34" charset="0"/>
              </a:rPr>
              <a:t> </a:t>
            </a:r>
            <a:r>
              <a:rPr lang="en-US" sz="1200" dirty="0" err="1">
                <a:latin typeface="Tw Cen MT" panose="020B0602020104020603" pitchFamily="34" charset="0"/>
              </a:rPr>
              <a:t>commodo</a:t>
            </a:r>
            <a:r>
              <a:rPr lang="en-US" sz="1200" dirty="0">
                <a:latin typeface="Tw Cen MT" panose="020B0602020104020603" pitchFamily="34" charset="0"/>
              </a:rPr>
              <a:t> ligula dolor.</a:t>
            </a:r>
            <a:endParaRPr lang="en-US" sz="1200" dirty="0">
              <a:solidFill>
                <a:srgbClr val="5E5E5E"/>
              </a:solidFill>
              <a:latin typeface="Tw Cen MT" panose="020B0602020104020603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126" name="Group 125"/>
          <p:cNvGrpSpPr/>
          <p:nvPr/>
        </p:nvGrpSpPr>
        <p:grpSpPr>
          <a:xfrm>
            <a:off x="3776997" y="3433978"/>
            <a:ext cx="86558" cy="1020566"/>
            <a:chOff x="3776997" y="2513223"/>
            <a:chExt cx="86558" cy="1020566"/>
          </a:xfrm>
        </p:grpSpPr>
        <p:cxnSp>
          <p:nvCxnSpPr>
            <p:cNvPr id="127" name="Straight Connector 126"/>
            <p:cNvCxnSpPr>
              <a:cxnSpLocks/>
            </p:cNvCxnSpPr>
            <p:nvPr/>
          </p:nvCxnSpPr>
          <p:spPr>
            <a:xfrm flipH="1">
              <a:off x="3821165" y="2619389"/>
              <a:ext cx="0" cy="914400"/>
            </a:xfrm>
            <a:prstGeom prst="line">
              <a:avLst/>
            </a:prstGeom>
            <a:ln w="31750">
              <a:solidFill>
                <a:srgbClr val="D9D9D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Oval 127"/>
            <p:cNvSpPr/>
            <p:nvPr/>
          </p:nvSpPr>
          <p:spPr>
            <a:xfrm>
              <a:off x="3776997" y="2513223"/>
              <a:ext cx="86558" cy="8655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9" name="TextBox 128"/>
          <p:cNvSpPr txBox="1"/>
          <p:nvPr/>
        </p:nvSpPr>
        <p:spPr>
          <a:xfrm>
            <a:off x="3868553" y="3301710"/>
            <a:ext cx="2198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449BBB"/>
                </a:solidFill>
                <a:latin typeface="Tw Cen MT" panose="020B0602020104020603" pitchFamily="34" charset="0"/>
                <a:ea typeface="Tahoma" panose="020B0604030504040204" pitchFamily="34" charset="0"/>
                <a:cs typeface="Tahoma" panose="020B0604030504040204" pitchFamily="34" charset="0"/>
              </a:rPr>
              <a:t>Bachelor Degree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3879802" y="3539973"/>
            <a:ext cx="18722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5E5E5E"/>
                </a:solidFill>
                <a:latin typeface="Tw Cen MT" panose="020B0602020104020603" pitchFamily="34" charset="0"/>
                <a:ea typeface="Tahoma" panose="020B0604030504040204" pitchFamily="34" charset="0"/>
                <a:cs typeface="Tahoma" panose="020B0604030504040204" pitchFamily="34" charset="0"/>
              </a:rPr>
              <a:t>University Name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3884734" y="3728607"/>
            <a:ext cx="18722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5E5E5E"/>
                </a:solidFill>
                <a:latin typeface="Tw Cen MT" panose="020B0602020104020603" pitchFamily="34" charset="0"/>
                <a:ea typeface="Tahoma" panose="020B0604030504040204" pitchFamily="34" charset="0"/>
                <a:cs typeface="Tahoma" panose="020B0604030504040204" pitchFamily="34" charset="0"/>
              </a:rPr>
              <a:t>New York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3876173" y="3917906"/>
            <a:ext cx="30866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w Cen MT" panose="020B0602020104020603" pitchFamily="34" charset="0"/>
              </a:rPr>
              <a:t>Lorem ipsum dolor sit </a:t>
            </a:r>
            <a:r>
              <a:rPr lang="en-US" sz="1200" dirty="0" err="1">
                <a:latin typeface="Tw Cen MT" panose="020B0602020104020603" pitchFamily="34" charset="0"/>
              </a:rPr>
              <a:t>amet</a:t>
            </a:r>
            <a:r>
              <a:rPr lang="en-US" sz="1200" dirty="0">
                <a:latin typeface="Tw Cen MT" panose="020B0602020104020603" pitchFamily="34" charset="0"/>
              </a:rPr>
              <a:t>, </a:t>
            </a:r>
            <a:r>
              <a:rPr lang="en-US" sz="1200" dirty="0" err="1">
                <a:latin typeface="Tw Cen MT" panose="020B0602020104020603" pitchFamily="34" charset="0"/>
              </a:rPr>
              <a:t>consectetuer</a:t>
            </a:r>
            <a:r>
              <a:rPr lang="en-US" sz="1200" dirty="0">
                <a:latin typeface="Tw Cen MT" panose="020B0602020104020603" pitchFamily="34" charset="0"/>
              </a:rPr>
              <a:t> </a:t>
            </a:r>
            <a:r>
              <a:rPr lang="en-US" sz="1200" dirty="0" err="1">
                <a:latin typeface="Tw Cen MT" panose="020B0602020104020603" pitchFamily="34" charset="0"/>
              </a:rPr>
              <a:t>adipiscing</a:t>
            </a:r>
            <a:r>
              <a:rPr lang="en-US" sz="1200" dirty="0">
                <a:latin typeface="Tw Cen MT" panose="020B0602020104020603" pitchFamily="34" charset="0"/>
              </a:rPr>
              <a:t> </a:t>
            </a:r>
            <a:r>
              <a:rPr lang="en-US" sz="1200" dirty="0" err="1">
                <a:latin typeface="Tw Cen MT" panose="020B0602020104020603" pitchFamily="34" charset="0"/>
              </a:rPr>
              <a:t>elit</a:t>
            </a:r>
            <a:r>
              <a:rPr lang="en-US" sz="1200" dirty="0">
                <a:latin typeface="Tw Cen MT" panose="020B0602020104020603" pitchFamily="34" charset="0"/>
              </a:rPr>
              <a:t>. </a:t>
            </a:r>
            <a:r>
              <a:rPr lang="en-US" sz="1200" dirty="0" err="1">
                <a:latin typeface="Tw Cen MT" panose="020B0602020104020603" pitchFamily="34" charset="0"/>
              </a:rPr>
              <a:t>Aenean</a:t>
            </a:r>
            <a:r>
              <a:rPr lang="en-US" sz="1200" dirty="0">
                <a:latin typeface="Tw Cen MT" panose="020B0602020104020603" pitchFamily="34" charset="0"/>
              </a:rPr>
              <a:t> </a:t>
            </a:r>
            <a:r>
              <a:rPr lang="en-US" sz="1200" dirty="0" err="1">
                <a:latin typeface="Tw Cen MT" panose="020B0602020104020603" pitchFamily="34" charset="0"/>
              </a:rPr>
              <a:t>commodo</a:t>
            </a:r>
            <a:r>
              <a:rPr lang="en-US" sz="1200" dirty="0">
                <a:latin typeface="Tw Cen MT" panose="020B0602020104020603" pitchFamily="34" charset="0"/>
              </a:rPr>
              <a:t> ligula dolor.</a:t>
            </a:r>
            <a:endParaRPr lang="en-US" sz="1200" dirty="0">
              <a:solidFill>
                <a:srgbClr val="5E5E5E"/>
              </a:solidFill>
              <a:latin typeface="Tw Cen MT" panose="020B0602020104020603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3247589" y="2260627"/>
            <a:ext cx="6196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5E5E5E"/>
                </a:solidFill>
                <a:latin typeface="Tw Cen MT" panose="020B0602020104020603" pitchFamily="34" charset="0"/>
                <a:ea typeface="Tahoma" panose="020B0604030504040204" pitchFamily="34" charset="0"/>
                <a:cs typeface="Tahoma" panose="020B0604030504040204" pitchFamily="34" charset="0"/>
              </a:rPr>
              <a:t>2014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3251548" y="3332862"/>
            <a:ext cx="6196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 b="1">
                <a:solidFill>
                  <a:srgbClr val="5E5E5E"/>
                </a:solidFill>
                <a:latin typeface="Tw Cen MT" panose="020B0602020104020603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2010</a:t>
            </a:r>
          </a:p>
        </p:txBody>
      </p:sp>
      <p:grpSp>
        <p:nvGrpSpPr>
          <p:cNvPr id="135" name="Group 134"/>
          <p:cNvGrpSpPr/>
          <p:nvPr/>
        </p:nvGrpSpPr>
        <p:grpSpPr>
          <a:xfrm>
            <a:off x="3775271" y="5078694"/>
            <a:ext cx="86558" cy="1020566"/>
            <a:chOff x="3776997" y="2513223"/>
            <a:chExt cx="86558" cy="1020566"/>
          </a:xfrm>
        </p:grpSpPr>
        <p:cxnSp>
          <p:nvCxnSpPr>
            <p:cNvPr id="136" name="Straight Connector 135"/>
            <p:cNvCxnSpPr>
              <a:cxnSpLocks/>
            </p:cNvCxnSpPr>
            <p:nvPr/>
          </p:nvCxnSpPr>
          <p:spPr>
            <a:xfrm flipH="1">
              <a:off x="3821165" y="2619389"/>
              <a:ext cx="0" cy="914400"/>
            </a:xfrm>
            <a:prstGeom prst="line">
              <a:avLst/>
            </a:prstGeom>
            <a:ln w="31750">
              <a:solidFill>
                <a:srgbClr val="D9D9D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Oval 136"/>
            <p:cNvSpPr/>
            <p:nvPr/>
          </p:nvSpPr>
          <p:spPr>
            <a:xfrm>
              <a:off x="3776997" y="2513223"/>
              <a:ext cx="86558" cy="8655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8" name="TextBox 137"/>
          <p:cNvSpPr txBox="1"/>
          <p:nvPr/>
        </p:nvSpPr>
        <p:spPr>
          <a:xfrm>
            <a:off x="3874447" y="4957239"/>
            <a:ext cx="2198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449BBB"/>
                </a:solidFill>
                <a:latin typeface="Tw Cen MT" panose="020B0602020104020603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Company Name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3878076" y="5218362"/>
            <a:ext cx="18722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5E5E5E"/>
                </a:solidFill>
                <a:latin typeface="Tw Cen MT" panose="020B0602020104020603" pitchFamily="34" charset="0"/>
                <a:ea typeface="Tahoma" panose="020B0604030504040204" pitchFamily="34" charset="0"/>
                <a:cs typeface="Tahoma" panose="020B0604030504040204" pitchFamily="34" charset="0"/>
              </a:rPr>
              <a:t>Your Position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3890628" y="5391756"/>
            <a:ext cx="18722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5E5E5E"/>
                </a:solidFill>
                <a:latin typeface="Tw Cen MT" panose="020B0602020104020603" pitchFamily="34" charset="0"/>
                <a:ea typeface="Tahoma" panose="020B0604030504040204" pitchFamily="34" charset="0"/>
                <a:cs typeface="Tahoma" panose="020B0604030504040204" pitchFamily="34" charset="0"/>
              </a:rPr>
              <a:t>New York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3874447" y="5586770"/>
            <a:ext cx="30866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w Cen MT" panose="020B0602020104020603" pitchFamily="34" charset="0"/>
              </a:rPr>
              <a:t>Lorem ipsum dolor sit </a:t>
            </a:r>
            <a:r>
              <a:rPr lang="en-US" sz="1200" dirty="0" err="1">
                <a:latin typeface="Tw Cen MT" panose="020B0602020104020603" pitchFamily="34" charset="0"/>
              </a:rPr>
              <a:t>amet</a:t>
            </a:r>
            <a:r>
              <a:rPr lang="en-US" sz="1200" dirty="0">
                <a:latin typeface="Tw Cen MT" panose="020B0602020104020603" pitchFamily="34" charset="0"/>
              </a:rPr>
              <a:t>, </a:t>
            </a:r>
            <a:r>
              <a:rPr lang="en-US" sz="1200" dirty="0" err="1">
                <a:latin typeface="Tw Cen MT" panose="020B0602020104020603" pitchFamily="34" charset="0"/>
              </a:rPr>
              <a:t>consectetuer</a:t>
            </a:r>
            <a:r>
              <a:rPr lang="en-US" sz="1200" dirty="0">
                <a:latin typeface="Tw Cen MT" panose="020B0602020104020603" pitchFamily="34" charset="0"/>
              </a:rPr>
              <a:t> </a:t>
            </a:r>
            <a:r>
              <a:rPr lang="en-US" sz="1200" dirty="0" err="1">
                <a:latin typeface="Tw Cen MT" panose="020B0602020104020603" pitchFamily="34" charset="0"/>
              </a:rPr>
              <a:t>adipiscing</a:t>
            </a:r>
            <a:r>
              <a:rPr lang="en-US" sz="1200" dirty="0">
                <a:latin typeface="Tw Cen MT" panose="020B0602020104020603" pitchFamily="34" charset="0"/>
              </a:rPr>
              <a:t> </a:t>
            </a:r>
            <a:r>
              <a:rPr lang="en-US" sz="1200" dirty="0" err="1">
                <a:latin typeface="Tw Cen MT" panose="020B0602020104020603" pitchFamily="34" charset="0"/>
              </a:rPr>
              <a:t>elit</a:t>
            </a:r>
            <a:r>
              <a:rPr lang="en-US" sz="1200" dirty="0">
                <a:latin typeface="Tw Cen MT" panose="020B0602020104020603" pitchFamily="34" charset="0"/>
              </a:rPr>
              <a:t>. </a:t>
            </a:r>
            <a:r>
              <a:rPr lang="en-US" sz="1200" dirty="0" err="1">
                <a:latin typeface="Tw Cen MT" panose="020B0602020104020603" pitchFamily="34" charset="0"/>
              </a:rPr>
              <a:t>Aenean</a:t>
            </a:r>
            <a:r>
              <a:rPr lang="en-US" sz="1200" dirty="0">
                <a:latin typeface="Tw Cen MT" panose="020B0602020104020603" pitchFamily="34" charset="0"/>
              </a:rPr>
              <a:t> </a:t>
            </a:r>
            <a:r>
              <a:rPr lang="en-US" sz="1200" dirty="0" err="1">
                <a:latin typeface="Tw Cen MT" panose="020B0602020104020603" pitchFamily="34" charset="0"/>
              </a:rPr>
              <a:t>commodo</a:t>
            </a:r>
            <a:r>
              <a:rPr lang="en-US" sz="1200" dirty="0">
                <a:latin typeface="Tw Cen MT" panose="020B0602020104020603" pitchFamily="34" charset="0"/>
              </a:rPr>
              <a:t> ligula dolor.</a:t>
            </a:r>
            <a:endParaRPr lang="en-US" sz="1200" dirty="0">
              <a:solidFill>
                <a:srgbClr val="5E5E5E"/>
              </a:solidFill>
              <a:latin typeface="Tw Cen MT" panose="020B0602020104020603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142" name="Group 141"/>
          <p:cNvGrpSpPr/>
          <p:nvPr/>
        </p:nvGrpSpPr>
        <p:grpSpPr>
          <a:xfrm>
            <a:off x="3775271" y="6136609"/>
            <a:ext cx="86558" cy="1020566"/>
            <a:chOff x="3776997" y="2513223"/>
            <a:chExt cx="86558" cy="1020566"/>
          </a:xfrm>
        </p:grpSpPr>
        <p:cxnSp>
          <p:nvCxnSpPr>
            <p:cNvPr id="143" name="Straight Connector 142"/>
            <p:cNvCxnSpPr>
              <a:cxnSpLocks/>
            </p:cNvCxnSpPr>
            <p:nvPr/>
          </p:nvCxnSpPr>
          <p:spPr>
            <a:xfrm flipH="1">
              <a:off x="3821165" y="2619389"/>
              <a:ext cx="0" cy="914400"/>
            </a:xfrm>
            <a:prstGeom prst="line">
              <a:avLst/>
            </a:prstGeom>
            <a:ln w="31750">
              <a:solidFill>
                <a:srgbClr val="D9D9D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Oval 143"/>
            <p:cNvSpPr/>
            <p:nvPr/>
          </p:nvSpPr>
          <p:spPr>
            <a:xfrm>
              <a:off x="3776997" y="2513223"/>
              <a:ext cx="86558" cy="8655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5" name="TextBox 144"/>
          <p:cNvSpPr txBox="1"/>
          <p:nvPr/>
        </p:nvSpPr>
        <p:spPr>
          <a:xfrm>
            <a:off x="3874447" y="6027201"/>
            <a:ext cx="21983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rgbClr val="449BBB"/>
                </a:solidFill>
                <a:latin typeface="Tw Cen MT" panose="020B0602020104020603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Company Name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3878076" y="6288324"/>
            <a:ext cx="18722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5E5E5E"/>
                </a:solidFill>
                <a:latin typeface="Tw Cen MT" panose="020B0602020104020603" pitchFamily="34" charset="0"/>
                <a:ea typeface="Tahoma" panose="020B0604030504040204" pitchFamily="34" charset="0"/>
                <a:cs typeface="Tahoma" panose="020B0604030504040204" pitchFamily="34" charset="0"/>
              </a:rPr>
              <a:t>Your Position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3890628" y="6461718"/>
            <a:ext cx="18722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rgbClr val="5E5E5E"/>
                </a:solidFill>
                <a:latin typeface="Tw Cen MT" panose="020B0602020104020603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New York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3874447" y="6666257"/>
            <a:ext cx="308660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latin typeface="Tw Cen MT" panose="020B0602020104020603" pitchFamily="34" charset="0"/>
              </a:defRPr>
            </a:lvl1pPr>
          </a:lstStyle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ligula dolor.</a:t>
            </a:r>
          </a:p>
        </p:txBody>
      </p:sp>
      <p:sp>
        <p:nvSpPr>
          <p:cNvPr id="149" name="TextBox 148"/>
          <p:cNvSpPr txBox="1"/>
          <p:nvPr/>
        </p:nvSpPr>
        <p:spPr>
          <a:xfrm>
            <a:off x="3245863" y="4970878"/>
            <a:ext cx="6196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 b="1">
                <a:solidFill>
                  <a:srgbClr val="5E5E5E"/>
                </a:solidFill>
                <a:latin typeface="Tw Cen MT" panose="020B0602020104020603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2017</a:t>
            </a:r>
          </a:p>
        </p:txBody>
      </p:sp>
      <p:sp>
        <p:nvSpPr>
          <p:cNvPr id="150" name="TextBox 149"/>
          <p:cNvSpPr txBox="1"/>
          <p:nvPr/>
        </p:nvSpPr>
        <p:spPr>
          <a:xfrm>
            <a:off x="3249822" y="6012633"/>
            <a:ext cx="6196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5E5E5E"/>
                </a:solidFill>
                <a:latin typeface="Tw Cen MT" panose="020B0602020104020603" pitchFamily="34" charset="0"/>
                <a:ea typeface="Tahoma" panose="020B0604030504040204" pitchFamily="34" charset="0"/>
                <a:cs typeface="Tahoma" panose="020B0604030504040204" pitchFamily="34" charset="0"/>
              </a:rPr>
              <a:t>2016</a:t>
            </a:r>
          </a:p>
        </p:txBody>
      </p:sp>
      <p:grpSp>
        <p:nvGrpSpPr>
          <p:cNvPr id="151" name="Group 150"/>
          <p:cNvGrpSpPr/>
          <p:nvPr/>
        </p:nvGrpSpPr>
        <p:grpSpPr>
          <a:xfrm>
            <a:off x="3784796" y="7202554"/>
            <a:ext cx="86558" cy="1020566"/>
            <a:chOff x="3776997" y="2513223"/>
            <a:chExt cx="86558" cy="1020566"/>
          </a:xfrm>
        </p:grpSpPr>
        <p:cxnSp>
          <p:nvCxnSpPr>
            <p:cNvPr id="152" name="Straight Connector 151"/>
            <p:cNvCxnSpPr>
              <a:cxnSpLocks/>
            </p:cNvCxnSpPr>
            <p:nvPr/>
          </p:nvCxnSpPr>
          <p:spPr>
            <a:xfrm flipH="1">
              <a:off x="3821165" y="2619389"/>
              <a:ext cx="0" cy="914400"/>
            </a:xfrm>
            <a:prstGeom prst="line">
              <a:avLst/>
            </a:prstGeom>
            <a:ln w="31750">
              <a:solidFill>
                <a:srgbClr val="D9D9D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Oval 152"/>
            <p:cNvSpPr/>
            <p:nvPr/>
          </p:nvSpPr>
          <p:spPr>
            <a:xfrm>
              <a:off x="3776997" y="2513223"/>
              <a:ext cx="86558" cy="8655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4" name="TextBox 153"/>
          <p:cNvSpPr txBox="1"/>
          <p:nvPr/>
        </p:nvSpPr>
        <p:spPr>
          <a:xfrm>
            <a:off x="3883972" y="7093146"/>
            <a:ext cx="2198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449BBB"/>
                </a:solidFill>
                <a:latin typeface="Tw Cen MT" panose="020B0602020104020603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Company</a:t>
            </a:r>
            <a:r>
              <a:rPr lang="en-US" sz="1600" b="1" dirty="0">
                <a:solidFill>
                  <a:srgbClr val="449BB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Name</a:t>
            </a:r>
          </a:p>
        </p:txBody>
      </p:sp>
      <p:sp>
        <p:nvSpPr>
          <p:cNvPr id="155" name="TextBox 154"/>
          <p:cNvSpPr txBox="1"/>
          <p:nvPr/>
        </p:nvSpPr>
        <p:spPr>
          <a:xfrm>
            <a:off x="3887601" y="7354269"/>
            <a:ext cx="18722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rgbClr val="5E5E5E"/>
                </a:solidFill>
                <a:latin typeface="Tw Cen MT" panose="020B0602020104020603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Your Position</a:t>
            </a:r>
          </a:p>
        </p:txBody>
      </p:sp>
      <p:sp>
        <p:nvSpPr>
          <p:cNvPr id="156" name="TextBox 155"/>
          <p:cNvSpPr txBox="1"/>
          <p:nvPr/>
        </p:nvSpPr>
        <p:spPr>
          <a:xfrm>
            <a:off x="3900153" y="7527663"/>
            <a:ext cx="18722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rgbClr val="5E5E5E"/>
                </a:solidFill>
                <a:latin typeface="Tw Cen MT" panose="020B0602020104020603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New York</a:t>
            </a:r>
          </a:p>
        </p:txBody>
      </p:sp>
      <p:sp>
        <p:nvSpPr>
          <p:cNvPr id="157" name="TextBox 156"/>
          <p:cNvSpPr txBox="1"/>
          <p:nvPr/>
        </p:nvSpPr>
        <p:spPr>
          <a:xfrm>
            <a:off x="3883972" y="7732202"/>
            <a:ext cx="308660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latin typeface="Tw Cen MT" panose="020B0602020104020603" pitchFamily="34" charset="0"/>
              </a:defRPr>
            </a:lvl1pPr>
          </a:lstStyle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ligula dolor.</a:t>
            </a:r>
          </a:p>
        </p:txBody>
      </p:sp>
      <p:sp>
        <p:nvSpPr>
          <p:cNvPr id="158" name="TextBox 157"/>
          <p:cNvSpPr txBox="1"/>
          <p:nvPr/>
        </p:nvSpPr>
        <p:spPr>
          <a:xfrm>
            <a:off x="3259347" y="7078578"/>
            <a:ext cx="6196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5E5E5E"/>
                </a:solidFill>
                <a:latin typeface="Tw Cen MT" panose="020B0602020104020603" pitchFamily="34" charset="0"/>
                <a:ea typeface="Tahoma" panose="020B0604030504040204" pitchFamily="34" charset="0"/>
                <a:cs typeface="Tahoma" panose="020B0604030504040204" pitchFamily="34" charset="0"/>
              </a:rPr>
              <a:t>2015</a:t>
            </a:r>
          </a:p>
        </p:txBody>
      </p:sp>
      <p:pic>
        <p:nvPicPr>
          <p:cNvPr id="103" name="Picture 10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6190" y="8779174"/>
            <a:ext cx="249764" cy="249764"/>
          </a:xfrm>
          <a:prstGeom prst="rect">
            <a:avLst/>
          </a:prstGeom>
        </p:spPr>
      </p:pic>
      <p:pic>
        <p:nvPicPr>
          <p:cNvPr id="107" name="Picture 10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6546" y="9055913"/>
            <a:ext cx="255758" cy="255758"/>
          </a:xfrm>
          <a:prstGeom prst="rect">
            <a:avLst/>
          </a:prstGeom>
        </p:spPr>
      </p:pic>
      <p:pic>
        <p:nvPicPr>
          <p:cNvPr id="159" name="Picture 15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8262" y="9351228"/>
            <a:ext cx="227692" cy="227692"/>
          </a:xfrm>
          <a:prstGeom prst="rect">
            <a:avLst/>
          </a:prstGeom>
        </p:spPr>
      </p:pic>
      <p:sp>
        <p:nvSpPr>
          <p:cNvPr id="2" name="Oval 1"/>
          <p:cNvSpPr/>
          <p:nvPr/>
        </p:nvSpPr>
        <p:spPr>
          <a:xfrm>
            <a:off x="255266" y="184146"/>
            <a:ext cx="2716474" cy="2716474"/>
          </a:xfrm>
          <a:prstGeom prst="ellipse">
            <a:avLst/>
          </a:prstGeom>
          <a:solidFill>
            <a:srgbClr val="F9E9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1" name="Picture 90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20000" r="8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2500" r="12500"/>
          <a:stretch/>
        </p:blipFill>
        <p:spPr>
          <a:xfrm>
            <a:off x="98585" y="45481"/>
            <a:ext cx="3024346" cy="3024346"/>
          </a:xfrm>
          <a:prstGeom prst="ellipse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062347" y="2646536"/>
            <a:ext cx="984893" cy="130805"/>
          </a:xfrm>
          <a:prstGeom prst="rect">
            <a:avLst/>
          </a:prstGeom>
          <a:solidFill>
            <a:srgbClr val="F9E9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618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6267" y="2337619"/>
            <a:ext cx="60907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FF7344"/>
                </a:solidFill>
                <a:latin typeface="Tw Cen MT" panose="020B0602020104020603" pitchFamily="34" charset="0"/>
              </a:rPr>
              <a:t>POWERPOINT SCHOOL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75267" y="4406819"/>
            <a:ext cx="5628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38221E"/>
                </a:solidFill>
                <a:latin typeface="Tw Cen MT" panose="020B0602020104020603" pitchFamily="34" charset="0"/>
              </a:rPr>
              <a:t>THANKS FOR STAYING WITH US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7627" y="5097278"/>
            <a:ext cx="56280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38221E"/>
                </a:solidFill>
                <a:latin typeface="Tw Cen MT" panose="020B0602020104020603" pitchFamily="34" charset="0"/>
              </a:rPr>
              <a:t>MAKE SURE YOU HAVE SUBSCRIBED OUR CHANNEL THAT REALLY INSPIRE TO WORK MORE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B859E3-40AB-4CE7-86EC-A07D97B79C1D}"/>
              </a:ext>
            </a:extLst>
          </p:cNvPr>
          <p:cNvSpPr txBox="1"/>
          <p:nvPr/>
        </p:nvSpPr>
        <p:spPr>
          <a:xfrm>
            <a:off x="366267" y="3272257"/>
            <a:ext cx="60907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Tw Cen MT" panose="020B0602020104020603" pitchFamily="34" charset="0"/>
              </a:rPr>
              <a:t>FREE POWERPOINT TEMPLATES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8AA8ED-1E75-4C27-813A-8837F84D4F1F}"/>
              </a:ext>
            </a:extLst>
          </p:cNvPr>
          <p:cNvSpPr txBox="1"/>
          <p:nvPr/>
        </p:nvSpPr>
        <p:spPr>
          <a:xfrm>
            <a:off x="575267" y="6408595"/>
            <a:ext cx="562803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b="1" dirty="0">
                <a:solidFill>
                  <a:srgbClr val="38221E"/>
                </a:solidFill>
                <a:latin typeface="Tw Cen MT" panose="020B0602020104020603" pitchFamily="34" charset="0"/>
              </a:rPr>
              <a:t>FOR MORE PLEASE VISIT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82CE93-3458-4F62-8D6E-BC913FBDF6C5}"/>
              </a:ext>
            </a:extLst>
          </p:cNvPr>
          <p:cNvSpPr txBox="1"/>
          <p:nvPr/>
        </p:nvSpPr>
        <p:spPr>
          <a:xfrm>
            <a:off x="171953" y="6868221"/>
            <a:ext cx="65140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FF7344"/>
                </a:solidFill>
                <a:latin typeface="Tw Cen MT" panose="020B0602020104020603" pitchFamily="34" charset="0"/>
              </a:rPr>
              <a:t>powerpointschool.com</a:t>
            </a:r>
          </a:p>
        </p:txBody>
      </p:sp>
    </p:spTree>
    <p:extLst>
      <p:ext uri="{BB962C8B-B14F-4D97-AF65-F5344CB8AC3E}">
        <p14:creationId xmlns:p14="http://schemas.microsoft.com/office/powerpoint/2010/main" val="3369036452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3689</TotalTime>
  <Words>203</Words>
  <Application>Microsoft Office PowerPoint</Application>
  <PresentationFormat>A4 Paper (210x297 mm)</PresentationFormat>
  <Paragraphs>55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Tahoma</vt:lpstr>
      <vt:lpstr>Tw Cen MT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Nahid Ahmed</dc:creator>
  <cp:lastModifiedBy>Nahid Ahmed</cp:lastModifiedBy>
  <cp:revision>45</cp:revision>
  <dcterms:created xsi:type="dcterms:W3CDTF">2017-03-04T19:58:00Z</dcterms:created>
  <dcterms:modified xsi:type="dcterms:W3CDTF">2018-04-06T09:40:11Z</dcterms:modified>
</cp:coreProperties>
</file>