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E52B-4006-413A-8BAA-16EFA72ADEA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41A3-5B6B-45B9-AD99-4AA3888F7B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9AD4B-B1C6-4A51-A99E-8FD3BDA8D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B7C4527-670D-406F-A7A0-8E38A31F7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CAF8324-631C-4A60-B5A4-3014BE8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F4AD30-73E7-4B40-8569-5355596D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54BEE6-9A25-4B0C-B072-D888A37D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CFE08-29B0-4520-A4B5-CC7B9D3E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1238F9C-4AEE-4FA5-9D4A-0C2DE0850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B00F20-A2E7-4F8F-B169-9FA62788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B87CB9-9B86-4886-B8FF-23FB4900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460DD4-83A5-401A-96A3-C8C4F8E0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7C6CC7D-CDD0-4935-8E00-8F6D5EEEC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77ABAE4-D8BC-4D01-9D3B-61D0E48E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C906F7B-730A-43E3-A490-B35CBB35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CB9C58-2DA2-4429-A888-9BD6A78C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7C93A3-C86D-4CF1-BA6B-7E5724A2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4B5F3-62C1-4BAA-B6C8-E6063AFF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A887DD-02B3-4D44-A4BE-13783E14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92D179-1DB9-45FE-B271-72DF1B8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1F70D5F-B33E-48F6-915F-31CF82F2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F2153B6-572B-4F9C-869D-4524DB43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AA81E-AEA4-47CF-AE98-FB89C7FD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ACF7F5-A784-4BDB-8697-BDAF11D01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8C0042-A700-4CB3-BDEB-FB549238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BBC8CA-433E-405A-8348-F342D52F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0ABCB8-C5C9-4287-8901-104B3600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5F788-C6F7-4ADF-B446-706E72A2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E3AD15-ACC6-4CBB-B9A6-A3247F034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1AC18C7-E87E-4157-9FC4-F7510EF31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A994A2D-F956-4ECE-A955-4F6BB55A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87DDCF-8B0A-421B-9E37-B26C70EE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25AD9B-C81F-473D-8AC6-83A1A35F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FC324-18BA-4D20-8C9D-80DBCAFF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F10670-50F2-49C0-8E52-9EEF0DB2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60071B0-6C78-4EE6-936C-2A319579D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EEF67FC-67CB-4E2D-BFEF-FEE9F22FB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09B21BA-71C0-49F2-9279-AA4C9F827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C61E186-E035-4F50-84D5-E61EE437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FD781FF-49F4-42D3-8296-EEDA0BA4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BF1A10-4ABB-4936-A34E-0729C634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4DD72-1363-447E-BF6C-5D98D8D7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77FD09E-10F7-4938-A86A-75CE2DB2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DE6022-23EB-4E2E-AFDE-BE9AE689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ED22C79-4836-452B-8657-530BCF24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4EB148E-8D7E-4156-BBEB-09B778D5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42ADE34-70DD-47AA-9D3B-0DAC988C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DF3BF7C-DCF6-4AE6-A6BE-1FA5716D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E9DC-EB19-42F5-91AE-B118590A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795100-54A9-4493-9029-3A44B176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03F52EF-7DC9-40C2-897C-A03E8503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38B9EB-E588-4DF5-8CBF-9AA60A71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AF2865-C124-4A0D-875E-B79DE09B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200951-810F-4354-8DD0-F11F6EC0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5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48174-3444-475F-BEA5-F9A513D8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2EFA7F7-2F51-4E75-828B-40F21E11F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B0B0F05-9DC6-4EF9-A79F-2757431D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0E80D45-D23E-452E-B5BA-B92B578E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F888559-7DB1-47BA-ACA7-CCDA7AC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E0CAC4-27C2-4ADE-8AED-BC5683B6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2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FBD2784-897F-4493-9D59-A80B12FA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EF7655-2EF0-421D-A637-E22B0247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EAE559-AC7D-44F0-88C7-4A01B56B0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2686-286D-47C3-9606-4FFE18A9D10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19D9671-FE6A-4BB3-A46F-4857B680A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D499C8-9E21-4732-B92F-19A6B2DC3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BEBB-D467-46AD-A937-CBCFD5DB1F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www.youtube.com/watch?v=-VPNuJWA-s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www.youtube.com/watch?v=ylXk1LBvIqU" TargetMode="External"/><Relationship Id="rId4" Type="http://schemas.openxmlformats.org/officeDocument/2006/relationships/hyperlink" Target="https://www.youtube.com/watch?v=e1FN047_LT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D86DFFD4-7CCA-41E1-A5A7-C686465595DA}"/>
              </a:ext>
            </a:extLst>
          </p:cNvPr>
          <p:cNvSpPr/>
          <p:nvPr/>
        </p:nvSpPr>
        <p:spPr>
          <a:xfrm>
            <a:off x="2192175" y="1111524"/>
            <a:ext cx="7807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Rytmisk musikhistorie Jazz</a:t>
            </a:r>
          </a:p>
        </p:txBody>
      </p:sp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D43AB18-C4F0-4316-A4F6-EA301766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71221"/>
            <a:ext cx="514350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4AA09D46-92BA-42FB-AA42-781C36DED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76" y="2072954"/>
            <a:ext cx="7081024" cy="47866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4179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solnedgang, himmel, udendørs, sol&#10;&#10;Automatisk genereret beskrivelse">
            <a:extLst>
              <a:ext uri="{FF2B5EF4-FFF2-40B4-BE49-F238E27FC236}">
                <a16:creationId xmlns:a16="http://schemas.microsoft.com/office/drawing/2014/main" id="{24A7A874-46CA-4D2D-BC4B-3E3C91928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96294"/>
            <a:ext cx="5715000" cy="3810000"/>
          </a:xfr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1DD0E5D6-1618-40D4-9105-D4515189DFE3}"/>
              </a:ext>
            </a:extLst>
          </p:cNvPr>
          <p:cNvSpPr/>
          <p:nvPr/>
        </p:nvSpPr>
        <p:spPr>
          <a:xfrm>
            <a:off x="3238502" y="470991"/>
            <a:ext cx="5431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Hvor stort er Jazz?</a:t>
            </a:r>
          </a:p>
        </p:txBody>
      </p:sp>
    </p:spTree>
    <p:extLst>
      <p:ext uri="{BB962C8B-B14F-4D97-AF65-F5344CB8AC3E}">
        <p14:creationId xmlns:p14="http://schemas.microsoft.com/office/powerpoint/2010/main" val="140159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2FDB0A0-E081-412D-A539-1EAF1742AA7E}"/>
              </a:ext>
            </a:extLst>
          </p:cNvPr>
          <p:cNvSpPr/>
          <p:nvPr/>
        </p:nvSpPr>
        <p:spPr>
          <a:xfrm>
            <a:off x="2530055" y="833735"/>
            <a:ext cx="7131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Jazz Musikinstrumenter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6D8E6E21-08D6-4E7C-B825-86BEB64A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985665"/>
            <a:ext cx="5048250" cy="50482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86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295BBEB-2055-49BA-ABB4-D1A7D187E5DE}"/>
              </a:ext>
            </a:extLst>
          </p:cNvPr>
          <p:cNvSpPr/>
          <p:nvPr/>
        </p:nvSpPr>
        <p:spPr>
          <a:xfrm rot="21272908">
            <a:off x="1370953" y="852784"/>
            <a:ext cx="7068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 Kendte Jazz kunstnere </a:t>
            </a:r>
          </a:p>
        </p:txBody>
      </p:sp>
      <p:pic>
        <p:nvPicPr>
          <p:cNvPr id="8" name="Billede 7" descr="Et billede, der indeholder tekst, musik, messing, person&#10;&#10;Automatisk genereret beskrivelse">
            <a:extLst>
              <a:ext uri="{FF2B5EF4-FFF2-40B4-BE49-F238E27FC236}">
                <a16:creationId xmlns:a16="http://schemas.microsoft.com/office/drawing/2014/main" id="{C8C4FBB1-76F0-4A04-AA41-8A1C7F60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82" y="3506267"/>
            <a:ext cx="2838596" cy="2552831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57BF04BA-5326-4E86-B235-18A584AAA9D7}"/>
              </a:ext>
            </a:extLst>
          </p:cNvPr>
          <p:cNvSpPr/>
          <p:nvPr/>
        </p:nvSpPr>
        <p:spPr>
          <a:xfrm>
            <a:off x="6089358" y="2181754"/>
            <a:ext cx="184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da-DK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59E72F31-5A64-462D-AABF-A8003699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07" y="3197242"/>
            <a:ext cx="2838597" cy="2846367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59032303-28F9-4603-A8C7-7BBBF8F66FB9}"/>
              </a:ext>
            </a:extLst>
          </p:cNvPr>
          <p:cNvSpPr/>
          <p:nvPr/>
        </p:nvSpPr>
        <p:spPr>
          <a:xfrm>
            <a:off x="3280227" y="2921920"/>
            <a:ext cx="6296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Miles Davis - So </a:t>
            </a:r>
            <a:r>
              <a:rPr lang="da-DK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what</a:t>
            </a:r>
            <a:endParaRPr lang="da-DK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E2865E6-0AA1-4DF5-AD93-9213F6009D40}"/>
              </a:ext>
            </a:extLst>
          </p:cNvPr>
          <p:cNvSpPr/>
          <p:nvPr/>
        </p:nvSpPr>
        <p:spPr>
          <a:xfrm>
            <a:off x="-200725" y="1926091"/>
            <a:ext cx="62967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3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hlinkClick r:id="rId5"/>
              </a:rPr>
              <a:t>Louise </a:t>
            </a:r>
            <a:r>
              <a:rPr lang="da-DK" sz="36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hlinkClick r:id="rId5"/>
              </a:rPr>
              <a:t>Armstong</a:t>
            </a:r>
            <a:r>
              <a:rPr lang="da-DK" sz="3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hlinkClick r:id="rId5"/>
              </a:rPr>
              <a:t> – </a:t>
            </a:r>
          </a:p>
          <a:p>
            <a:pPr algn="ctr"/>
            <a:r>
              <a:rPr lang="da-DK" sz="36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hlinkClick r:id="rId5"/>
              </a:rPr>
              <a:t>Wha</a:t>
            </a:r>
            <a:r>
              <a:rPr lang="da-DK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5"/>
              </a:rPr>
              <a:t>t</a:t>
            </a:r>
            <a:r>
              <a:rPr lang="da-DK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5"/>
              </a:rPr>
              <a:t> a wonderful </a:t>
            </a:r>
            <a:r>
              <a:rPr lang="da-DK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5"/>
              </a:rPr>
              <a:t>world</a:t>
            </a:r>
            <a:endParaRPr lang="da-DK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7" name="Billede 16" descr="Et billede, der indeholder tekst, bog&#10;&#10;Automatisk genereret beskrivelse">
            <a:extLst>
              <a:ext uri="{FF2B5EF4-FFF2-40B4-BE49-F238E27FC236}">
                <a16:creationId xmlns:a16="http://schemas.microsoft.com/office/drawing/2014/main" id="{C50ACE0F-86EB-49B9-BA82-3D0D3EFCD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9" y="3377180"/>
            <a:ext cx="2771775" cy="2857500"/>
          </a:xfrm>
          <a:prstGeom prst="rect">
            <a:avLst/>
          </a:prstGeom>
        </p:spPr>
      </p:pic>
      <p:sp>
        <p:nvSpPr>
          <p:cNvPr id="18" name="Rektangel 17">
            <a:extLst>
              <a:ext uri="{FF2B5EF4-FFF2-40B4-BE49-F238E27FC236}">
                <a16:creationId xmlns:a16="http://schemas.microsoft.com/office/drawing/2014/main" id="{40CF226A-B9D2-46CC-8934-9E85277B2DBC}"/>
              </a:ext>
            </a:extLst>
          </p:cNvPr>
          <p:cNvSpPr/>
          <p:nvPr/>
        </p:nvSpPr>
        <p:spPr>
          <a:xfrm>
            <a:off x="8566159" y="2933279"/>
            <a:ext cx="61673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Duke Ellington - Take the A train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8B66818-CF86-486A-9A10-5DC97B28F606}"/>
              </a:ext>
            </a:extLst>
          </p:cNvPr>
          <p:cNvSpPr/>
          <p:nvPr/>
        </p:nvSpPr>
        <p:spPr>
          <a:xfrm>
            <a:off x="7046170" y="1926091"/>
            <a:ext cx="423064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Og musikinstrumentanalyse af de tre numre</a:t>
            </a:r>
            <a:endParaRPr lang="da-DK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25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Jacob Hofman Mose</dc:creator>
  <cp:lastModifiedBy>Jacob Hofman Mose</cp:lastModifiedBy>
  <cp:revision>16</cp:revision>
  <dcterms:created xsi:type="dcterms:W3CDTF">2021-10-06T12:16:20Z</dcterms:created>
  <dcterms:modified xsi:type="dcterms:W3CDTF">2021-10-06T13:14:18Z</dcterms:modified>
</cp:coreProperties>
</file>