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ae3000b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ae3000b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ae3000b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ae3000b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ae3000b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ae3000b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ae3000b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ae3000b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ae3000b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ae3000b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ae3000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ae3000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ae3000b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ae3000b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ae3000bc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ae3000bc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Forskellige samfundstyper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Socialkarakter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Ifølge sociologen David Riesman har hver samfundstype en bestemt socialkarakter.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Dvs. at individerne i samfundet har en række bestemte psykologiske og sociale karaktertræk til fælles. Dette skyldes at samfundet påvirker individernes socialisation og dermed deres identitet og socialkarakter.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Man taler om tre forskellige samfundstyper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/>
              <a:t>Det traditionelle samfund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/>
              <a:t>Det moderne samfund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/>
              <a:t>Det senmoderne samfund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Det traditionelle samfund - indtil ca. 1850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Stort set hele befolkningen organiseret i landbruget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Individer reguleres af lokalsamfundets normer og traditioner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Religionen spiller en væsentlig rolle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Statisk cyklisk tidsopfattelse - præget af gentagelse og forudsigelighed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Strengt socialt hierarki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Stort set ingen mobilitet (hverken geografisk eller social)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Stram social kontrol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nemt at forstå sin position i samfundet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Det moderne samfund - ca. 1850-1960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Industrialiseringen fører til store forandringer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Urbanisering pga. behov for arb.kraft i industrien i byerne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Effektivisering: muskelkraft erstattes af maskinkraft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Specialisering: deltager ikke længere i alle faser af produktion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Adskillelse af arbejde og hjemmet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Begyndende muligheder for social mobilitet → politisk kamp for frihed/lighed (jf. de klassiske ideologier)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Dynamisk lineær tidsopfattelse: tro på fremskridt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Det enkelte individ får flere muligheder (uddannelse og pers. udvikling)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dirty="0"/>
              <a:t>Familien ændres fra storfamilie til kernefamilie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BF178-32ED-4EDE-B632-FBACB4F5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senmoderne samfund 1970 – Nutid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0F6327A-C490-43F7-B9F2-0C21E43D7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800" dirty="0"/>
              <a:t>Sociale ting er ikke geografisk begrænset længere</a:t>
            </a:r>
          </a:p>
          <a:p>
            <a:r>
              <a:rPr lang="da-DK" sz="1800" dirty="0"/>
              <a:t>Behovet for at skille sig ud fra normen.</a:t>
            </a:r>
          </a:p>
          <a:p>
            <a:r>
              <a:rPr lang="da-DK" sz="1800" dirty="0"/>
              <a:t>Går langt for at opnå sin ideale krop</a:t>
            </a:r>
          </a:p>
          <a:p>
            <a:r>
              <a:rPr lang="da-DK" sz="1800" dirty="0"/>
              <a:t>Behovet for andres anerkendelse og meninger, er vigtigt </a:t>
            </a:r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E66BB4CF-E595-4E83-AD89-1D8BD7C266EF}"/>
              </a:ext>
            </a:extLst>
          </p:cNvPr>
          <p:cNvSpPr txBox="1">
            <a:spLocks/>
          </p:cNvSpPr>
          <p:nvPr/>
        </p:nvSpPr>
        <p:spPr>
          <a:xfrm>
            <a:off x="483439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da-DK" sz="1800" dirty="0"/>
              <a:t>Søgen efter dopamin, for at man kan føle sig i live</a:t>
            </a:r>
          </a:p>
          <a:p>
            <a:r>
              <a:rPr lang="da-DK" sz="1800" dirty="0"/>
              <a:t>Bibeholde faste trygge rammer, som kan gøre man føler sig special. For at være en del af tingen</a:t>
            </a:r>
          </a:p>
          <a:p>
            <a:r>
              <a:rPr lang="da-DK" sz="1800" dirty="0"/>
              <a:t>Føler sig meget usikker, på </a:t>
            </a:r>
            <a:r>
              <a:rPr lang="da-DK" sz="1800"/>
              <a:t>egens livsvalg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7010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Berømte sociologer fra den tidlige sociologi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23625" cy="26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425" y="1170125"/>
            <a:ext cx="21050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850" y="1170125"/>
            <a:ext cx="32385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1700" y="43892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Marx - Weber - Durkheim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Ferdinand Tönnies (1855-1936)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100" y="1017725"/>
            <a:ext cx="277839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19025" y="1361825"/>
            <a:ext cx="4347300" cy="2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Forsøgte at forklare overgangen fra det traditionelle til det moderne samfund.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Hans hovedpointe var, at det nære lokalsamfund forsvandt og blev erstattet af et overfladisk bysamfund.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3194"/>
          <a:stretch/>
        </p:blipFill>
        <p:spPr>
          <a:xfrm>
            <a:off x="1096363" y="1212798"/>
            <a:ext cx="6951275" cy="36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555050" y="398075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b="1"/>
              <a:t>Tönnies’ to begreber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Fra organisk til mekanisk solidaritet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Organisk solidaritet: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Mennesker tiltrækkes af hinanden når de ligner hinanden.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trad. samf. ensartethed, da næsten alle producerer det samme og har samme normer/værdier.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Religionen var det kit, som bandt samfundets dele sammen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Mekanisk solidaritet: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Mennesker har brug for hinanden fordi de udfører forskellige funktioner.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moderne samf. er det arbejdsdelingen og ikke normer/værdier, som binder mennesker sammen.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Bageren har brug for skomageren og omvendt.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425</Words>
  <Application>Microsoft Office PowerPoint</Application>
  <PresentationFormat>Skærmshow (16:9)</PresentationFormat>
  <Paragraphs>51</Paragraphs>
  <Slides>9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Forskellige samfundstyper</vt:lpstr>
      <vt:lpstr>Socialkarakter</vt:lpstr>
      <vt:lpstr>Det traditionelle samfund - indtil ca. 1850</vt:lpstr>
      <vt:lpstr>Det moderne samfund - ca. 1850-1960</vt:lpstr>
      <vt:lpstr>Det senmoderne samfund 1970 – Nutid </vt:lpstr>
      <vt:lpstr>Berømte sociologer fra den tidlige sociologi</vt:lpstr>
      <vt:lpstr>Ferdinand Tönnies (1855-1936)</vt:lpstr>
      <vt:lpstr>PowerPoint-præsentation</vt:lpstr>
      <vt:lpstr>Fra organisk til mekanisk solidaritet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Forskellige samfundstyper</dc:title>
  <cp:lastModifiedBy>Jacob Hofman Mose</cp:lastModifiedBy>
  <cp:revision>33</cp:revision>
  <dcterms:modified xsi:type="dcterms:W3CDTF">2022-04-05T06:55:53Z</dcterms:modified>
</cp:coreProperties>
</file>