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8288000" cy="9906000"/>
  <p:notesSz cx="6858000" cy="9144000"/>
  <p:defaultTextStyle>
    <a:defPPr>
      <a:defRPr lang="ko-KR"/>
    </a:defPPr>
    <a:lvl1pPr marL="0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1pPr>
    <a:lvl2pPr marL="385740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2pPr>
    <a:lvl3pPr marL="771479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3pPr>
    <a:lvl4pPr marL="1157219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4pPr>
    <a:lvl5pPr marL="1542959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5pPr>
    <a:lvl6pPr marL="1928698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6pPr>
    <a:lvl7pPr marL="2314438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7pPr>
    <a:lvl8pPr marL="2700177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8pPr>
    <a:lvl9pPr marL="3085917" algn="l" defTabSz="771479" rtl="0" eaLnBrk="1" latinLnBrk="1" hangingPunct="1">
      <a:defRPr sz="15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660"/>
  </p:normalViewPr>
  <p:slideViewPr>
    <p:cSldViewPr snapToGrid="0">
      <p:cViewPr>
        <p:scale>
          <a:sx n="75" d="100"/>
          <a:sy n="75" d="100"/>
        </p:scale>
        <p:origin x="4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21191"/>
            <a:ext cx="137160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02944"/>
            <a:ext cx="1371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27403"/>
            <a:ext cx="3943350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27403"/>
            <a:ext cx="11601450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1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469622"/>
            <a:ext cx="157734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629225"/>
            <a:ext cx="157734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37014"/>
            <a:ext cx="777240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37014"/>
            <a:ext cx="777240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0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27404"/>
            <a:ext cx="15773400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28347"/>
            <a:ext cx="7736681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18442"/>
            <a:ext cx="7736681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28347"/>
            <a:ext cx="777478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18442"/>
            <a:ext cx="7774782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6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60400"/>
            <a:ext cx="5898356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26281"/>
            <a:ext cx="925830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971800"/>
            <a:ext cx="5898356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60400"/>
            <a:ext cx="5898356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26281"/>
            <a:ext cx="925830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971800"/>
            <a:ext cx="5898356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27404"/>
            <a:ext cx="157734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37014"/>
            <a:ext cx="157734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181395"/>
            <a:ext cx="411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1887-54D1-4509-97B0-9E466F60A3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181395"/>
            <a:ext cx="6172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181395"/>
            <a:ext cx="411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90A0-4B76-44D2-A6C6-2493FA692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739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헤더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0" y="579239"/>
            <a:ext cx="18288000" cy="8747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컨테이너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0" y="9334500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/>
              <a:t>푸터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640666" y="7738"/>
            <a:ext cx="11006667" cy="989826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/>
              <a:t>in </a:t>
            </a:r>
            <a:r>
              <a:rPr lang="ko-KR" altLang="en-US" sz="2800" dirty="0" smtClean="0"/>
              <a:t>영역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919537" y="102989"/>
            <a:ext cx="14287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559823" y="102989"/>
            <a:ext cx="381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19537" y="683075"/>
            <a:ext cx="10450286" cy="8539849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>
                <a:solidFill>
                  <a:schemeClr val="accent2"/>
                </a:solidFill>
              </a:rPr>
              <a:t>메인 영역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9538" y="683076"/>
            <a:ext cx="264130" cy="2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5374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11802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718946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722518" y="9477375"/>
            <a:ext cx="304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08230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666" y="9621471"/>
            <a:ext cx="278871" cy="285749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02068" y="1888959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0"/>
            <a:endCxn id="3" idx="2"/>
          </p:cNvCxnSpPr>
          <p:nvPr/>
        </p:nvCxnSpPr>
        <p:spPr>
          <a:xfrm>
            <a:off x="9144000" y="7738"/>
            <a:ext cx="0" cy="989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56833" y="4706352"/>
            <a:ext cx="4149872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422872" y="2054360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42889" y="2057589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1830844" y="1888959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951648" y="2054360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2471665" y="2057589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9302068" y="2740160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9422872" y="2905561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942889" y="2908790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11830844" y="2740160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1951648" y="2905561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2471665" y="2908790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94" name="직사각형 93"/>
          <p:cNvSpPr/>
          <p:nvPr/>
        </p:nvSpPr>
        <p:spPr>
          <a:xfrm>
            <a:off x="9302068" y="3591361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9422872" y="3756762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942889" y="3759991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11830844" y="3591361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1951648" y="3756762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2471665" y="3759991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00" name="직사각형 99"/>
          <p:cNvSpPr/>
          <p:nvPr/>
        </p:nvSpPr>
        <p:spPr>
          <a:xfrm>
            <a:off x="9302068" y="4442562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422872" y="4607963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942889" y="4611192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11830844" y="4442562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1951648" y="4607963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2471665" y="4611192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9302068" y="5273552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9422872" y="5438953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942889" y="5442182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1830844" y="5273552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1951648" y="5438953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2471665" y="5442182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24" name="직사각형 123"/>
          <p:cNvSpPr/>
          <p:nvPr/>
        </p:nvSpPr>
        <p:spPr>
          <a:xfrm>
            <a:off x="9302068" y="6124753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9422872" y="6290154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942889" y="6293383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11830844" y="6124753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1951648" y="6290154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2471665" y="6293383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30" name="직사각형 129"/>
          <p:cNvSpPr/>
          <p:nvPr/>
        </p:nvSpPr>
        <p:spPr>
          <a:xfrm>
            <a:off x="9302068" y="6975954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9422872" y="7141355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9942889" y="7144584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33" name="직사각형 132"/>
          <p:cNvSpPr/>
          <p:nvPr/>
        </p:nvSpPr>
        <p:spPr>
          <a:xfrm>
            <a:off x="11830844" y="6975954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1951648" y="7141355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2471665" y="7144584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36" name="직사각형 135"/>
          <p:cNvSpPr/>
          <p:nvPr/>
        </p:nvSpPr>
        <p:spPr>
          <a:xfrm>
            <a:off x="9302068" y="7827155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422872" y="7992556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9942889" y="7995785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39" name="직사각형 138"/>
          <p:cNvSpPr/>
          <p:nvPr/>
        </p:nvSpPr>
        <p:spPr>
          <a:xfrm>
            <a:off x="11830844" y="7827155"/>
            <a:ext cx="224990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1951648" y="7992556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471665" y="7995785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539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739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헤더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0" y="579239"/>
            <a:ext cx="18288000" cy="8747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컨테이너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9334500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/>
              <a:t>푸터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640666" y="7738"/>
            <a:ext cx="11006667" cy="989826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/>
              <a:t>in </a:t>
            </a:r>
            <a:r>
              <a:rPr lang="ko-KR" altLang="en-US" sz="2800" dirty="0" smtClean="0"/>
              <a:t>영역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919537" y="102989"/>
            <a:ext cx="14287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559823" y="102989"/>
            <a:ext cx="381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19537" y="683075"/>
            <a:ext cx="10450286" cy="8539849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>
                <a:solidFill>
                  <a:schemeClr val="accent2"/>
                </a:solidFill>
              </a:rPr>
              <a:t>메인 영역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48287" y="947205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68304" y="950434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014787" y="1523846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43567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569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6" name="타원 15"/>
          <p:cNvSpPr/>
          <p:nvPr/>
        </p:nvSpPr>
        <p:spPr>
          <a:xfrm>
            <a:off x="952306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4308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8" name="타원 17"/>
          <p:cNvSpPr/>
          <p:nvPr/>
        </p:nvSpPr>
        <p:spPr>
          <a:xfrm>
            <a:off x="1161045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3047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0" name="타원 19"/>
          <p:cNvSpPr/>
          <p:nvPr/>
        </p:nvSpPr>
        <p:spPr>
          <a:xfrm>
            <a:off x="1369784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1786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014787" y="2093898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14787" y="2663950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14787" y="3234002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14787" y="3804054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14787" y="4374106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14787" y="4944158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14787" y="5514210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14787" y="6084262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14787" y="6654314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14787" y="7224366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14787" y="7794418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14787" y="8364470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14787" y="8934524"/>
            <a:ext cx="1238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5253037" y="2000096"/>
            <a:ext cx="1049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53037" y="4850356"/>
            <a:ext cx="1049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53037" y="7700616"/>
            <a:ext cx="1049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19538" y="683076"/>
            <a:ext cx="264130" cy="2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15374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711802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718946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22518" y="9477375"/>
            <a:ext cx="304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708230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40666" y="9621471"/>
            <a:ext cx="278871" cy="285749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739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헤더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0" y="579239"/>
            <a:ext cx="18288000" cy="8747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컨테이너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9334500"/>
            <a:ext cx="18288000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/>
              <a:t>푸터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640666" y="7738"/>
            <a:ext cx="11006667" cy="989826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7" rIns="74295" bIns="37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/>
              <a:t>in </a:t>
            </a:r>
            <a:r>
              <a:rPr lang="ko-KR" altLang="en-US" sz="2800" dirty="0" smtClean="0"/>
              <a:t>영역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919537" y="102989"/>
            <a:ext cx="14287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559823" y="102989"/>
            <a:ext cx="381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19537" y="683075"/>
            <a:ext cx="10450286" cy="8539849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>
                <a:solidFill>
                  <a:schemeClr val="accent2"/>
                </a:solidFill>
              </a:rPr>
              <a:t>메인 영역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48287" y="947205"/>
            <a:ext cx="36195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68304" y="950434"/>
            <a:ext cx="143304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4" name="타원 13"/>
          <p:cNvSpPr/>
          <p:nvPr/>
        </p:nvSpPr>
        <p:spPr>
          <a:xfrm>
            <a:off x="743567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569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6" name="타원 15"/>
          <p:cNvSpPr/>
          <p:nvPr/>
        </p:nvSpPr>
        <p:spPr>
          <a:xfrm>
            <a:off x="952306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4308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18" name="타원 17"/>
          <p:cNvSpPr/>
          <p:nvPr/>
        </p:nvSpPr>
        <p:spPr>
          <a:xfrm>
            <a:off x="1161045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3047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0" name="타원 19"/>
          <p:cNvSpPr/>
          <p:nvPr/>
        </p:nvSpPr>
        <p:spPr>
          <a:xfrm>
            <a:off x="13697847" y="947205"/>
            <a:ext cx="361950" cy="3619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17864" y="950434"/>
            <a:ext cx="1433041" cy="361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919538" y="683076"/>
            <a:ext cx="264130" cy="2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15374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711802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718946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22518" y="9477375"/>
            <a:ext cx="304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708230" y="94773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40666" y="9621471"/>
            <a:ext cx="278871" cy="285749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30578" y="1624263"/>
            <a:ext cx="10187285" cy="1777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44716" y="1887110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44716" y="2697826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11803" y="188398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11802" y="2686546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28275" y="188398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28274" y="2691728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392026" y="1892060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392026" y="2705233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 flipH="1">
            <a:off x="4286287" y="972694"/>
            <a:ext cx="51229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072249" y="189205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72248" y="269782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2756073" y="269782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2756073" y="189205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030578" y="3668411"/>
            <a:ext cx="3405099" cy="178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565479" y="3670867"/>
            <a:ext cx="6652383" cy="1785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025814" y="5745512"/>
            <a:ext cx="10187285" cy="1777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339952" y="600835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952" y="681907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707039" y="6005234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707038" y="680779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23511" y="6005234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23510" y="6812977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387262" y="601330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387262" y="6826482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1067485" y="6013308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1067484" y="6819074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2751309" y="6819074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2751309" y="6013308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711803" y="392703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1802" y="4729596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9392026" y="3935110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392026" y="4748283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072249" y="393510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1072248" y="474087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2756073" y="474087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2756073" y="3935109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344716" y="3941360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44716" y="4752076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6028275" y="3938235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028274" y="4745978"/>
            <a:ext cx="116461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9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21</Words>
  <Application>Microsoft Office PowerPoint</Application>
  <PresentationFormat>사용자 지정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33</cp:revision>
  <dcterms:created xsi:type="dcterms:W3CDTF">2021-07-22T08:21:50Z</dcterms:created>
  <dcterms:modified xsi:type="dcterms:W3CDTF">2021-11-09T08:18:54Z</dcterms:modified>
</cp:coreProperties>
</file>