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8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jdb301finalboldmove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06F5-3E14-4B49-BF6D-95B636210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BoldMove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9374D-F98A-4D97-9FAC-F664E69DB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DJDB: </a:t>
            </a:r>
          </a:p>
          <a:p>
            <a:r>
              <a:rPr lang="en-US" dirty="0"/>
              <a:t>Dan </a:t>
            </a:r>
            <a:r>
              <a:rPr lang="en-US" dirty="0" err="1"/>
              <a:t>Ulie</a:t>
            </a:r>
            <a:r>
              <a:rPr lang="en-US" dirty="0"/>
              <a:t>, Julie Ly, Dev Shrestha &amp; Brent Woodward</a:t>
            </a:r>
          </a:p>
        </p:txBody>
      </p:sp>
    </p:spTree>
    <p:extLst>
      <p:ext uri="{BB962C8B-B14F-4D97-AF65-F5344CB8AC3E}">
        <p14:creationId xmlns:p14="http://schemas.microsoft.com/office/powerpoint/2010/main" val="70742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4C6F-97EC-4FCE-A97F-08B8E1A2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D.J.D.B.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8CE721-F874-4B7D-B7BE-19295DD55285}"/>
              </a:ext>
            </a:extLst>
          </p:cNvPr>
          <p:cNvSpPr txBox="1">
            <a:spLocks/>
          </p:cNvSpPr>
          <p:nvPr/>
        </p:nvSpPr>
        <p:spPr>
          <a:xfrm>
            <a:off x="1302030" y="2499511"/>
            <a:ext cx="9601196" cy="33763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Dan </a:t>
            </a:r>
            <a:r>
              <a:rPr lang="en-US" dirty="0" err="1"/>
              <a:t>Ulie</a:t>
            </a:r>
            <a:endParaRPr lang="en-US" dirty="0"/>
          </a:p>
          <a:p>
            <a:r>
              <a:rPr lang="en-US" dirty="0"/>
              <a:t>Julie Ly</a:t>
            </a:r>
          </a:p>
          <a:p>
            <a:r>
              <a:rPr lang="en-US" dirty="0"/>
              <a:t>Dev Shrestha</a:t>
            </a:r>
          </a:p>
          <a:p>
            <a:r>
              <a:rPr lang="en-US" dirty="0"/>
              <a:t>Brent Woodward</a:t>
            </a:r>
          </a:p>
        </p:txBody>
      </p:sp>
    </p:spTree>
    <p:extLst>
      <p:ext uri="{BB962C8B-B14F-4D97-AF65-F5344CB8AC3E}">
        <p14:creationId xmlns:p14="http://schemas.microsoft.com/office/powerpoint/2010/main" val="204645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Scope, Domain &amp;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67B4-CD0B-413E-9855-94769F71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Demo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C7684A65-6374-4199-9C4B-C36BC059B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3016" y="2557463"/>
            <a:ext cx="4425968" cy="3317875"/>
          </a:xfrm>
        </p:spPr>
      </p:pic>
    </p:spTree>
    <p:extLst>
      <p:ext uri="{BB962C8B-B14F-4D97-AF65-F5344CB8AC3E}">
        <p14:creationId xmlns:p14="http://schemas.microsoft.com/office/powerpoint/2010/main" val="33807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Persistence</a:t>
            </a:r>
          </a:p>
          <a:p>
            <a:r>
              <a:rPr lang="en-US" dirty="0"/>
              <a:t>Async</a:t>
            </a:r>
          </a:p>
        </p:txBody>
      </p:sp>
    </p:spTree>
    <p:extLst>
      <p:ext uri="{BB962C8B-B14F-4D97-AF65-F5344CB8AC3E}">
        <p14:creationId xmlns:p14="http://schemas.microsoft.com/office/powerpoint/2010/main" val="107584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Chaining API’s</a:t>
            </a:r>
          </a:p>
          <a:p>
            <a:r>
              <a:rPr lang="en-US" dirty="0"/>
              <a:t>EJS</a:t>
            </a:r>
          </a:p>
        </p:txBody>
      </p:sp>
    </p:spTree>
    <p:extLst>
      <p:ext uri="{BB962C8B-B14F-4D97-AF65-F5344CB8AC3E}">
        <p14:creationId xmlns:p14="http://schemas.microsoft.com/office/powerpoint/2010/main" val="100102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EE18-0A82-4552-9796-BDC830C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SLIDE Project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9A22-70A2-4B59-9C4F-8F75D0D3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Chaining API’s</a:t>
            </a:r>
          </a:p>
        </p:txBody>
      </p:sp>
    </p:spTree>
    <p:extLst>
      <p:ext uri="{BB962C8B-B14F-4D97-AF65-F5344CB8AC3E}">
        <p14:creationId xmlns:p14="http://schemas.microsoft.com/office/powerpoint/2010/main" val="63998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EE18-0A82-4552-9796-BDC830C1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SLIDE </a:t>
            </a:r>
            <a:r>
              <a:rPr lang="en-US" dirty="0" err="1"/>
              <a:t>BoldMove</a:t>
            </a:r>
            <a:r>
              <a:rPr lang="en-US" dirty="0"/>
              <a:t>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9A22-70A2-4B59-9C4F-8F75D0D3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both direction for currency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54138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56E7-912A-481E-9794-D5DECD44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B129-95DF-4B55-8342-3C7729965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34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67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BoldMove</vt:lpstr>
      <vt:lpstr>Team D.J.D.B.</vt:lpstr>
      <vt:lpstr>Problem Scope, Domain &amp; Solution</vt:lpstr>
      <vt:lpstr>Demo</vt:lpstr>
      <vt:lpstr>Technical Challenge</vt:lpstr>
      <vt:lpstr>Technical Challenge</vt:lpstr>
      <vt:lpstr>OPTIONAL SLIDE Project Successes</vt:lpstr>
      <vt:lpstr>OPTIONAL SLIDE BoldMove Expansion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BoldMove</dc:title>
  <dc:creator>Julie L</dc:creator>
  <cp:lastModifiedBy>Julie L</cp:lastModifiedBy>
  <cp:revision>3</cp:revision>
  <dcterms:created xsi:type="dcterms:W3CDTF">2018-12-11T07:12:11Z</dcterms:created>
  <dcterms:modified xsi:type="dcterms:W3CDTF">2018-12-11T07:33:35Z</dcterms:modified>
</cp:coreProperties>
</file>