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97" r:id="rId5"/>
    <p:sldId id="312" r:id="rId6"/>
    <p:sldId id="262" r:id="rId7"/>
    <p:sldId id="314" r:id="rId8"/>
    <p:sldId id="322" r:id="rId9"/>
    <p:sldId id="317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188"/>
    <a:srgbClr val="EDC69A"/>
    <a:srgbClr val="4F618B"/>
    <a:srgbClr val="E7C7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0" autoAdjust="0"/>
    <p:restoredTop sz="94577" autoAdjust="0"/>
  </p:normalViewPr>
  <p:slideViewPr>
    <p:cSldViewPr snapToGrid="0" showGuides="1">
      <p:cViewPr varScale="1">
        <p:scale>
          <a:sx n="83" d="100"/>
          <a:sy n="83" d="100"/>
        </p:scale>
        <p:origin x="86" y="14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  <a:t>2020-11-24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57701" y="3022313"/>
            <a:ext cx="59005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桌面学习助手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57700" y="4363615"/>
            <a:ext cx="3554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组长：邹龙威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组员：朱华彬 张梦萱 龙晓怡 付美偲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179492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10" y="2933388"/>
            <a:ext cx="628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 请您指正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9735" y="3799840"/>
            <a:ext cx="6278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Aharoni" panose="02010803020104030203" pitchFamily="2" charset="-79"/>
              </a:rPr>
              <a:t>THANK FOR WHATCHING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0767" y="2454221"/>
            <a:ext cx="17575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64080" y="3345815"/>
            <a:ext cx="193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charset="0"/>
                <a:cs typeface="微软雅黑" charset="0"/>
              </a:rPr>
              <a:t>CONTENT</a:t>
            </a:r>
          </a:p>
        </p:txBody>
      </p:sp>
      <p:grpSp>
        <p:nvGrpSpPr>
          <p:cNvPr id="29" name="组合 23"/>
          <p:cNvGrpSpPr/>
          <p:nvPr/>
        </p:nvGrpSpPr>
        <p:grpSpPr>
          <a:xfrm>
            <a:off x="6277619" y="1704013"/>
            <a:ext cx="3990674" cy="599124"/>
            <a:chOff x="4357092" y="1356662"/>
            <a:chExt cx="2993410" cy="449342"/>
          </a:xfrm>
        </p:grpSpPr>
        <p:sp>
          <p:nvSpPr>
            <p:cNvPr id="57" name="MH_SubTitle_1"/>
            <p:cNvSpPr txBox="1"/>
            <p:nvPr>
              <p:custDataLst>
                <p:tags r:id="rId7"/>
              </p:custDataLst>
            </p:nvPr>
          </p:nvSpPr>
          <p:spPr>
            <a:xfrm>
              <a:off x="5169716" y="1360116"/>
              <a:ext cx="2180786" cy="35956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56662"/>
              <a:ext cx="402409" cy="449342"/>
              <a:chOff x="6127160" y="2108853"/>
              <a:chExt cx="565888" cy="631853"/>
            </a:xfrm>
          </p:grpSpPr>
          <p:sp>
            <p:nvSpPr>
              <p:cNvPr id="60" name="MH_Other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rgbClr val="EDC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127160" y="2108853"/>
                <a:ext cx="565888" cy="389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da-DK" sz="2400" dirty="0">
                    <a:solidFill>
                      <a:srgbClr val="526188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1</a:t>
                </a:r>
              </a:p>
            </p:txBody>
          </p:sp>
        </p:grpSp>
      </p:grpSp>
      <p:grpSp>
        <p:nvGrpSpPr>
          <p:cNvPr id="68" name="组合 25"/>
          <p:cNvGrpSpPr/>
          <p:nvPr/>
        </p:nvGrpSpPr>
        <p:grpSpPr>
          <a:xfrm>
            <a:off x="6259838" y="2900548"/>
            <a:ext cx="4008457" cy="597535"/>
            <a:chOff x="4357092" y="2844149"/>
            <a:chExt cx="3006749" cy="448151"/>
          </a:xfrm>
        </p:grpSpPr>
        <p:sp>
          <p:nvSpPr>
            <p:cNvPr id="69" name="MH_SubTitle_3"/>
            <p:cNvSpPr txBox="1"/>
            <p:nvPr>
              <p:custDataLst>
                <p:tags r:id="rId4"/>
              </p:custDataLst>
            </p:nvPr>
          </p:nvSpPr>
          <p:spPr>
            <a:xfrm>
              <a:off x="5183055" y="2901357"/>
              <a:ext cx="2180786" cy="27670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框架及技术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70" name="组合 7"/>
            <p:cNvGrpSpPr/>
            <p:nvPr/>
          </p:nvGrpSpPr>
          <p:grpSpPr>
            <a:xfrm>
              <a:off x="4357092" y="2844149"/>
              <a:ext cx="402409" cy="448151"/>
              <a:chOff x="6127160" y="4199960"/>
              <a:chExt cx="565888" cy="630178"/>
            </a:xfrm>
          </p:grpSpPr>
          <p:sp>
            <p:nvSpPr>
              <p:cNvPr id="72" name="MH_Other_8"/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rgbClr val="EDC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73" name="MH_Other_9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4199960"/>
                <a:ext cx="565888" cy="389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526188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2</a:t>
                </a:r>
              </a:p>
            </p:txBody>
          </p:sp>
        </p:grpSp>
      </p:grpSp>
      <p:grpSp>
        <p:nvGrpSpPr>
          <p:cNvPr id="9" name="组合 25"/>
          <p:cNvGrpSpPr/>
          <p:nvPr/>
        </p:nvGrpSpPr>
        <p:grpSpPr>
          <a:xfrm>
            <a:off x="6259839" y="4039527"/>
            <a:ext cx="4008456" cy="597535"/>
            <a:chOff x="4357092" y="2844149"/>
            <a:chExt cx="3006748" cy="448151"/>
          </a:xfrm>
        </p:grpSpPr>
        <p:sp>
          <p:nvSpPr>
            <p:cNvPr id="2" name="MH_SubTitle_3"/>
            <p:cNvSpPr txBox="1"/>
            <p:nvPr>
              <p:custDataLst>
                <p:tags r:id="rId1"/>
              </p:custDataLst>
            </p:nvPr>
          </p:nvSpPr>
          <p:spPr>
            <a:xfrm>
              <a:off x="5183054" y="2915410"/>
              <a:ext cx="2180786" cy="27670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效果演示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3" name="组合 7"/>
            <p:cNvGrpSpPr/>
            <p:nvPr/>
          </p:nvGrpSpPr>
          <p:grpSpPr>
            <a:xfrm>
              <a:off x="4357092" y="2844149"/>
              <a:ext cx="402409" cy="448151"/>
              <a:chOff x="6127160" y="4199960"/>
              <a:chExt cx="565888" cy="630178"/>
            </a:xfrm>
          </p:grpSpPr>
          <p:sp>
            <p:nvSpPr>
              <p:cNvPr id="13" name="MH_Other_8"/>
              <p:cNvSpPr/>
              <p:nvPr>
                <p:custDataLst>
                  <p:tags r:id="rId2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rgbClr val="EDC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4" name="MH_Other_9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127160" y="4199960"/>
                <a:ext cx="565888" cy="389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526188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3</a:t>
                </a:r>
                <a:endParaRPr lang="en-US" sz="2400" dirty="0">
                  <a:solidFill>
                    <a:srgbClr val="526188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598756" y="1896177"/>
            <a:ext cx="4310761" cy="128400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6600" b="1" spc="1000" dirty="0">
                <a:solidFill>
                  <a:srgbClr val="4F618B"/>
                </a:solidFill>
                <a:latin typeface="微软雅黑" charset="0"/>
                <a:ea typeface="微软雅黑" panose="020B0503020204020204" pitchFamily="34" charset="-122"/>
                <a:sym typeface="+mn-ea"/>
              </a:rPr>
              <a:t>项目简</a:t>
            </a:r>
            <a:r>
              <a:rPr lang="zh-CN" altLang="en-US" sz="6600" b="1" spc="1000" dirty="0">
                <a:solidFill>
                  <a:srgbClr val="4F618B"/>
                </a:solidFill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介</a:t>
            </a:r>
            <a:endParaRPr lang="zh-CN" altLang="en-US" sz="6600" b="1" spc="1000" dirty="0">
              <a:solidFill>
                <a:srgbClr val="4F618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FillTx/>
              <a:latin typeface="微软雅黑" charset="0"/>
              <a:ea typeface="微软雅黑" panose="020B0503020204020204" pitchFamily="34" charset="-122"/>
              <a:cs typeface="文泉驿等宽微米黑" panose="020B06060308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98756" y="3346230"/>
            <a:ext cx="4339399" cy="39878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1066560"/>
            <a:ext cx="223651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000" dirty="0">
                <a:solidFill>
                  <a:srgbClr val="4F618B"/>
                </a:solidFill>
                <a:latin typeface="微软雅黑" charset="0"/>
                <a:ea typeface="微软雅黑" charset="0"/>
                <a:sym typeface="+mn-ea"/>
              </a:rPr>
              <a:t>选题背景</a:t>
            </a:r>
            <a:endParaRPr lang="en-US" altLang="zh-CN" sz="4000" dirty="0">
              <a:solidFill>
                <a:srgbClr val="4F618B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90550"/>
            <a:chOff x="384176" y="265897"/>
            <a:chExt cx="2073215" cy="590550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1632344" cy="590550"/>
              <a:chOff x="5287963" y="239774"/>
              <a:chExt cx="1632344" cy="59055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项目简介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734"/>
                <a:ext cx="1229813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OUR APP</a:t>
                </a:r>
              </a:p>
            </p:txBody>
          </p:sp>
        </p:grpSp>
      </p:grpSp>
      <p:sp>
        <p:nvSpPr>
          <p:cNvPr id="17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A0E0E3E-D233-484A-B2B1-0DFAE6A06DC2}"/>
              </a:ext>
            </a:extLst>
          </p:cNvPr>
          <p:cNvSpPr/>
          <p:nvPr/>
        </p:nvSpPr>
        <p:spPr>
          <a:xfrm>
            <a:off x="1270030" y="2586400"/>
            <a:ext cx="799260" cy="799260"/>
          </a:xfrm>
          <a:prstGeom prst="ellipse">
            <a:avLst/>
          </a:prstGeom>
          <a:solidFill>
            <a:srgbClr val="EDC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B837E6E-18D5-4DA4-9164-6369A0B44342}"/>
              </a:ext>
            </a:extLst>
          </p:cNvPr>
          <p:cNvSpPr/>
          <p:nvPr/>
        </p:nvSpPr>
        <p:spPr>
          <a:xfrm>
            <a:off x="1270029" y="4044124"/>
            <a:ext cx="799260" cy="799260"/>
          </a:xfrm>
          <a:prstGeom prst="ellipse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66D4DD-F51A-4464-A48B-ACFA00E32D05}"/>
              </a:ext>
            </a:extLst>
          </p:cNvPr>
          <p:cNvSpPr/>
          <p:nvPr/>
        </p:nvSpPr>
        <p:spPr>
          <a:xfrm>
            <a:off x="6534413" y="2604073"/>
            <a:ext cx="799260" cy="7992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Freeform 206">
            <a:extLst>
              <a:ext uri="{FF2B5EF4-FFF2-40B4-BE49-F238E27FC236}">
                <a16:creationId xmlns:a16="http://schemas.microsoft.com/office/drawing/2014/main" id="{31146519-BA99-49BA-9198-2C540B8F0238}"/>
              </a:ext>
            </a:extLst>
          </p:cNvPr>
          <p:cNvSpPr/>
          <p:nvPr/>
        </p:nvSpPr>
        <p:spPr>
          <a:xfrm>
            <a:off x="1601830" y="2748315"/>
            <a:ext cx="144270" cy="441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019"/>
                </a:moveTo>
                <a:cubicBezTo>
                  <a:pt x="21600" y="14344"/>
                  <a:pt x="21086" y="13500"/>
                  <a:pt x="19029" y="12994"/>
                </a:cubicBezTo>
                <a:cubicBezTo>
                  <a:pt x="4114" y="8100"/>
                  <a:pt x="4114" y="8100"/>
                  <a:pt x="4114" y="8100"/>
                </a:cubicBezTo>
                <a:cubicBezTo>
                  <a:pt x="3086" y="7594"/>
                  <a:pt x="2057" y="7088"/>
                  <a:pt x="2057" y="6581"/>
                </a:cubicBezTo>
                <a:cubicBezTo>
                  <a:pt x="2057" y="5400"/>
                  <a:pt x="5143" y="4388"/>
                  <a:pt x="8743" y="4388"/>
                </a:cubicBezTo>
                <a:cubicBezTo>
                  <a:pt x="20571" y="4388"/>
                  <a:pt x="20571" y="4388"/>
                  <a:pt x="20571" y="4388"/>
                </a:cubicBezTo>
                <a:cubicBezTo>
                  <a:pt x="21086" y="4388"/>
                  <a:pt x="21600" y="4219"/>
                  <a:pt x="21600" y="4050"/>
                </a:cubicBezTo>
                <a:cubicBezTo>
                  <a:pt x="21600" y="3881"/>
                  <a:pt x="21086" y="3713"/>
                  <a:pt x="20571" y="3713"/>
                </a:cubicBezTo>
                <a:cubicBezTo>
                  <a:pt x="11829" y="3713"/>
                  <a:pt x="11829" y="3713"/>
                  <a:pt x="11829" y="3713"/>
                </a:cubicBezTo>
                <a:cubicBezTo>
                  <a:pt x="11829" y="338"/>
                  <a:pt x="11829" y="338"/>
                  <a:pt x="11829" y="338"/>
                </a:cubicBezTo>
                <a:cubicBezTo>
                  <a:pt x="11829" y="169"/>
                  <a:pt x="11314" y="0"/>
                  <a:pt x="10800" y="0"/>
                </a:cubicBezTo>
                <a:cubicBezTo>
                  <a:pt x="10286" y="0"/>
                  <a:pt x="9771" y="169"/>
                  <a:pt x="9771" y="338"/>
                </a:cubicBezTo>
                <a:cubicBezTo>
                  <a:pt x="9771" y="3713"/>
                  <a:pt x="9771" y="3713"/>
                  <a:pt x="9771" y="3713"/>
                </a:cubicBezTo>
                <a:cubicBezTo>
                  <a:pt x="8743" y="3713"/>
                  <a:pt x="8743" y="3713"/>
                  <a:pt x="8743" y="3713"/>
                </a:cubicBezTo>
                <a:cubicBezTo>
                  <a:pt x="3600" y="3713"/>
                  <a:pt x="0" y="4894"/>
                  <a:pt x="0" y="6581"/>
                </a:cubicBezTo>
                <a:cubicBezTo>
                  <a:pt x="0" y="7256"/>
                  <a:pt x="514" y="8100"/>
                  <a:pt x="2571" y="8606"/>
                </a:cubicBezTo>
                <a:cubicBezTo>
                  <a:pt x="17486" y="13500"/>
                  <a:pt x="17486" y="13500"/>
                  <a:pt x="17486" y="13500"/>
                </a:cubicBezTo>
                <a:cubicBezTo>
                  <a:pt x="18514" y="14006"/>
                  <a:pt x="19543" y="14512"/>
                  <a:pt x="19543" y="15019"/>
                </a:cubicBezTo>
                <a:cubicBezTo>
                  <a:pt x="19543" y="16200"/>
                  <a:pt x="16457" y="17212"/>
                  <a:pt x="12857" y="17212"/>
                </a:cubicBezTo>
                <a:cubicBezTo>
                  <a:pt x="1029" y="17212"/>
                  <a:pt x="1029" y="17212"/>
                  <a:pt x="1029" y="17212"/>
                </a:cubicBezTo>
                <a:cubicBezTo>
                  <a:pt x="514" y="17212"/>
                  <a:pt x="0" y="17381"/>
                  <a:pt x="0" y="17550"/>
                </a:cubicBezTo>
                <a:cubicBezTo>
                  <a:pt x="0" y="17719"/>
                  <a:pt x="514" y="17887"/>
                  <a:pt x="1029" y="17887"/>
                </a:cubicBezTo>
                <a:cubicBezTo>
                  <a:pt x="9771" y="17887"/>
                  <a:pt x="9771" y="17887"/>
                  <a:pt x="9771" y="17887"/>
                </a:cubicBezTo>
                <a:cubicBezTo>
                  <a:pt x="9771" y="21262"/>
                  <a:pt x="9771" y="21262"/>
                  <a:pt x="9771" y="21262"/>
                </a:cubicBezTo>
                <a:cubicBezTo>
                  <a:pt x="9771" y="21431"/>
                  <a:pt x="10286" y="21600"/>
                  <a:pt x="10800" y="21600"/>
                </a:cubicBezTo>
                <a:cubicBezTo>
                  <a:pt x="11314" y="21600"/>
                  <a:pt x="11829" y="21431"/>
                  <a:pt x="11829" y="21262"/>
                </a:cubicBezTo>
                <a:cubicBezTo>
                  <a:pt x="11829" y="17887"/>
                  <a:pt x="11829" y="17887"/>
                  <a:pt x="11829" y="17887"/>
                </a:cubicBezTo>
                <a:cubicBezTo>
                  <a:pt x="12857" y="17887"/>
                  <a:pt x="12857" y="17887"/>
                  <a:pt x="12857" y="17887"/>
                </a:cubicBezTo>
                <a:cubicBezTo>
                  <a:pt x="18000" y="17887"/>
                  <a:pt x="21600" y="16706"/>
                  <a:pt x="21600" y="15019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sp>
        <p:nvSpPr>
          <p:cNvPr id="21" name="Freeform 207">
            <a:extLst>
              <a:ext uri="{FF2B5EF4-FFF2-40B4-BE49-F238E27FC236}">
                <a16:creationId xmlns:a16="http://schemas.microsoft.com/office/drawing/2014/main" id="{347B2DC2-66F4-4B2A-AE9F-823ED58B2667}"/>
              </a:ext>
            </a:extLst>
          </p:cNvPr>
          <p:cNvSpPr/>
          <p:nvPr/>
        </p:nvSpPr>
        <p:spPr>
          <a:xfrm>
            <a:off x="6740018" y="2802018"/>
            <a:ext cx="332551" cy="374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" y="13669"/>
                </a:moveTo>
                <a:cubicBezTo>
                  <a:pt x="3060" y="13669"/>
                  <a:pt x="3060" y="13669"/>
                  <a:pt x="3060" y="13669"/>
                </a:cubicBezTo>
                <a:cubicBezTo>
                  <a:pt x="3060" y="13837"/>
                  <a:pt x="3060" y="13837"/>
                  <a:pt x="3060" y="13837"/>
                </a:cubicBezTo>
                <a:cubicBezTo>
                  <a:pt x="4500" y="18394"/>
                  <a:pt x="9000" y="21600"/>
                  <a:pt x="14040" y="21600"/>
                </a:cubicBezTo>
                <a:cubicBezTo>
                  <a:pt x="16740" y="21600"/>
                  <a:pt x="19260" y="20756"/>
                  <a:pt x="21240" y="19237"/>
                </a:cubicBezTo>
                <a:cubicBezTo>
                  <a:pt x="21420" y="19069"/>
                  <a:pt x="21420" y="19069"/>
                  <a:pt x="21420" y="19069"/>
                </a:cubicBezTo>
                <a:cubicBezTo>
                  <a:pt x="21600" y="19069"/>
                  <a:pt x="21600" y="18900"/>
                  <a:pt x="21600" y="18731"/>
                </a:cubicBezTo>
                <a:cubicBezTo>
                  <a:pt x="21600" y="18562"/>
                  <a:pt x="21240" y="18225"/>
                  <a:pt x="21060" y="18562"/>
                </a:cubicBezTo>
                <a:cubicBezTo>
                  <a:pt x="21060" y="18562"/>
                  <a:pt x="21060" y="18562"/>
                  <a:pt x="21060" y="18562"/>
                </a:cubicBezTo>
                <a:cubicBezTo>
                  <a:pt x="20160" y="19237"/>
                  <a:pt x="19260" y="19744"/>
                  <a:pt x="18180" y="20081"/>
                </a:cubicBezTo>
                <a:cubicBezTo>
                  <a:pt x="15660" y="21094"/>
                  <a:pt x="12600" y="21094"/>
                  <a:pt x="9900" y="20081"/>
                </a:cubicBezTo>
                <a:cubicBezTo>
                  <a:pt x="8640" y="19575"/>
                  <a:pt x="7560" y="18900"/>
                  <a:pt x="6480" y="17887"/>
                </a:cubicBezTo>
                <a:cubicBezTo>
                  <a:pt x="5580" y="17044"/>
                  <a:pt x="4860" y="15862"/>
                  <a:pt x="4320" y="14681"/>
                </a:cubicBezTo>
                <a:cubicBezTo>
                  <a:pt x="4140" y="14512"/>
                  <a:pt x="3960" y="14344"/>
                  <a:pt x="3960" y="14006"/>
                </a:cubicBezTo>
                <a:cubicBezTo>
                  <a:pt x="3780" y="13669"/>
                  <a:pt x="3780" y="13669"/>
                  <a:pt x="3780" y="13669"/>
                </a:cubicBezTo>
                <a:cubicBezTo>
                  <a:pt x="16380" y="13669"/>
                  <a:pt x="16380" y="13669"/>
                  <a:pt x="16380" y="13669"/>
                </a:cubicBezTo>
                <a:cubicBezTo>
                  <a:pt x="16560" y="13669"/>
                  <a:pt x="16740" y="13500"/>
                  <a:pt x="16740" y="13331"/>
                </a:cubicBezTo>
                <a:cubicBezTo>
                  <a:pt x="16740" y="13162"/>
                  <a:pt x="16560" y="12994"/>
                  <a:pt x="16380" y="12994"/>
                </a:cubicBezTo>
                <a:cubicBezTo>
                  <a:pt x="3600" y="12994"/>
                  <a:pt x="3600" y="12994"/>
                  <a:pt x="3600" y="12994"/>
                </a:cubicBezTo>
                <a:cubicBezTo>
                  <a:pt x="3600" y="12825"/>
                  <a:pt x="3600" y="12825"/>
                  <a:pt x="3600" y="12825"/>
                </a:cubicBezTo>
                <a:cubicBezTo>
                  <a:pt x="3420" y="12150"/>
                  <a:pt x="3420" y="11475"/>
                  <a:pt x="3420" y="10800"/>
                </a:cubicBezTo>
                <a:cubicBezTo>
                  <a:pt x="3420" y="10631"/>
                  <a:pt x="3420" y="10462"/>
                  <a:pt x="3420" y="10125"/>
                </a:cubicBezTo>
                <a:cubicBezTo>
                  <a:pt x="3420" y="9956"/>
                  <a:pt x="3420" y="9956"/>
                  <a:pt x="3420" y="9956"/>
                </a:cubicBezTo>
                <a:cubicBezTo>
                  <a:pt x="17640" y="9956"/>
                  <a:pt x="17640" y="9956"/>
                  <a:pt x="17640" y="9956"/>
                </a:cubicBezTo>
                <a:cubicBezTo>
                  <a:pt x="17820" y="9956"/>
                  <a:pt x="18000" y="9787"/>
                  <a:pt x="18000" y="9619"/>
                </a:cubicBezTo>
                <a:cubicBezTo>
                  <a:pt x="18000" y="9450"/>
                  <a:pt x="17820" y="9281"/>
                  <a:pt x="17640" y="9281"/>
                </a:cubicBezTo>
                <a:cubicBezTo>
                  <a:pt x="3600" y="9281"/>
                  <a:pt x="3600" y="9281"/>
                  <a:pt x="3600" y="9281"/>
                </a:cubicBezTo>
                <a:cubicBezTo>
                  <a:pt x="3600" y="8944"/>
                  <a:pt x="3600" y="8944"/>
                  <a:pt x="3600" y="8944"/>
                </a:cubicBezTo>
                <a:cubicBezTo>
                  <a:pt x="3780" y="8269"/>
                  <a:pt x="3960" y="7594"/>
                  <a:pt x="4320" y="6919"/>
                </a:cubicBezTo>
                <a:cubicBezTo>
                  <a:pt x="4860" y="5737"/>
                  <a:pt x="5580" y="4725"/>
                  <a:pt x="6480" y="3713"/>
                </a:cubicBezTo>
                <a:cubicBezTo>
                  <a:pt x="7560" y="2869"/>
                  <a:pt x="8640" y="2025"/>
                  <a:pt x="9900" y="1519"/>
                </a:cubicBezTo>
                <a:cubicBezTo>
                  <a:pt x="12600" y="506"/>
                  <a:pt x="15660" y="506"/>
                  <a:pt x="18180" y="1519"/>
                </a:cubicBezTo>
                <a:cubicBezTo>
                  <a:pt x="19260" y="2025"/>
                  <a:pt x="20160" y="2531"/>
                  <a:pt x="20880" y="3206"/>
                </a:cubicBezTo>
                <a:cubicBezTo>
                  <a:pt x="21060" y="3206"/>
                  <a:pt x="21060" y="3206"/>
                  <a:pt x="21060" y="3206"/>
                </a:cubicBezTo>
                <a:cubicBezTo>
                  <a:pt x="21060" y="3206"/>
                  <a:pt x="21240" y="3206"/>
                  <a:pt x="21240" y="3206"/>
                </a:cubicBezTo>
                <a:cubicBezTo>
                  <a:pt x="21420" y="3206"/>
                  <a:pt x="21600" y="3038"/>
                  <a:pt x="21600" y="2869"/>
                </a:cubicBezTo>
                <a:cubicBezTo>
                  <a:pt x="21600" y="2700"/>
                  <a:pt x="21600" y="2700"/>
                  <a:pt x="21420" y="2531"/>
                </a:cubicBezTo>
                <a:cubicBezTo>
                  <a:pt x="21240" y="2363"/>
                  <a:pt x="21240" y="2363"/>
                  <a:pt x="21240" y="2363"/>
                </a:cubicBezTo>
                <a:cubicBezTo>
                  <a:pt x="19260" y="844"/>
                  <a:pt x="16740" y="0"/>
                  <a:pt x="14040" y="0"/>
                </a:cubicBezTo>
                <a:cubicBezTo>
                  <a:pt x="8460" y="0"/>
                  <a:pt x="3780" y="3881"/>
                  <a:pt x="2700" y="8944"/>
                </a:cubicBezTo>
                <a:cubicBezTo>
                  <a:pt x="2700" y="9281"/>
                  <a:pt x="2700" y="9281"/>
                  <a:pt x="2700" y="9281"/>
                </a:cubicBezTo>
                <a:cubicBezTo>
                  <a:pt x="360" y="9281"/>
                  <a:pt x="360" y="9281"/>
                  <a:pt x="360" y="9281"/>
                </a:cubicBezTo>
                <a:cubicBezTo>
                  <a:pt x="180" y="9281"/>
                  <a:pt x="0" y="9450"/>
                  <a:pt x="0" y="9619"/>
                </a:cubicBezTo>
                <a:cubicBezTo>
                  <a:pt x="0" y="9787"/>
                  <a:pt x="180" y="9956"/>
                  <a:pt x="360" y="9956"/>
                </a:cubicBezTo>
                <a:cubicBezTo>
                  <a:pt x="2700" y="9956"/>
                  <a:pt x="2700" y="9956"/>
                  <a:pt x="2700" y="9956"/>
                </a:cubicBezTo>
                <a:cubicBezTo>
                  <a:pt x="2520" y="10294"/>
                  <a:pt x="2520" y="10294"/>
                  <a:pt x="2520" y="10294"/>
                </a:cubicBezTo>
                <a:cubicBezTo>
                  <a:pt x="2520" y="10462"/>
                  <a:pt x="2520" y="10631"/>
                  <a:pt x="2520" y="10800"/>
                </a:cubicBezTo>
                <a:cubicBezTo>
                  <a:pt x="2520" y="11475"/>
                  <a:pt x="2700" y="12150"/>
                  <a:pt x="2700" y="12656"/>
                </a:cubicBezTo>
                <a:cubicBezTo>
                  <a:pt x="2880" y="12994"/>
                  <a:pt x="2880" y="12994"/>
                  <a:pt x="2880" y="12994"/>
                </a:cubicBezTo>
                <a:cubicBezTo>
                  <a:pt x="360" y="12994"/>
                  <a:pt x="360" y="12994"/>
                  <a:pt x="360" y="12994"/>
                </a:cubicBezTo>
                <a:cubicBezTo>
                  <a:pt x="180" y="12994"/>
                  <a:pt x="0" y="13162"/>
                  <a:pt x="0" y="13331"/>
                </a:cubicBezTo>
                <a:cubicBezTo>
                  <a:pt x="0" y="13500"/>
                  <a:pt x="180" y="13669"/>
                  <a:pt x="360" y="13669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sp>
        <p:nvSpPr>
          <p:cNvPr id="22" name="Freeform 208">
            <a:extLst>
              <a:ext uri="{FF2B5EF4-FFF2-40B4-BE49-F238E27FC236}">
                <a16:creationId xmlns:a16="http://schemas.microsoft.com/office/drawing/2014/main" id="{081BA072-01E3-4278-A69B-9CD0902A5DB1}"/>
              </a:ext>
            </a:extLst>
          </p:cNvPr>
          <p:cNvSpPr/>
          <p:nvPr/>
        </p:nvSpPr>
        <p:spPr>
          <a:xfrm>
            <a:off x="1524168" y="4248474"/>
            <a:ext cx="290982" cy="374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64EDB92-26F0-46F1-83C1-EE1645127C4D}"/>
              </a:ext>
            </a:extLst>
          </p:cNvPr>
          <p:cNvGrpSpPr/>
          <p:nvPr/>
        </p:nvGrpSpPr>
        <p:grpSpPr>
          <a:xfrm>
            <a:off x="2146308" y="2533392"/>
            <a:ext cx="3682182" cy="953608"/>
            <a:chOff x="6383522" y="1349766"/>
            <a:chExt cx="3480356" cy="82585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D1790F1-F148-4074-A9BD-CF31CACD51B1}"/>
                </a:ext>
              </a:extLst>
            </p:cNvPr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时间管理需求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80F0C52-A12A-4602-A722-614D094DCAFA}"/>
                </a:ext>
              </a:extLst>
            </p:cNvPr>
            <p:cNvSpPr txBox="1"/>
            <p:nvPr/>
          </p:nvSpPr>
          <p:spPr>
            <a:xfrm>
              <a:off x="6391364" y="1655860"/>
              <a:ext cx="3472514" cy="519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进入高年级之后，我们与电脑朝夕相处的时间越来越长。我们希望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能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统计软件的使用时间，生成分析报表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供我们查看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。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5456F9A-448D-4207-95AF-547D7C7F6A63}"/>
              </a:ext>
            </a:extLst>
          </p:cNvPr>
          <p:cNvGrpSpPr/>
          <p:nvPr/>
        </p:nvGrpSpPr>
        <p:grpSpPr>
          <a:xfrm>
            <a:off x="2146308" y="3965774"/>
            <a:ext cx="3589474" cy="1122885"/>
            <a:chOff x="6383522" y="1349766"/>
            <a:chExt cx="3392729" cy="97245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79E9DF5-8DD0-4BFA-8FF0-D34018706647}"/>
                </a:ext>
              </a:extLst>
            </p:cNvPr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任务管理需求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4F7CA73-75B2-4DCE-AFF2-2E27C8B33931}"/>
                </a:ext>
              </a:extLst>
            </p:cNvPr>
            <p:cNvSpPr txBox="1"/>
            <p:nvPr/>
          </p:nvSpPr>
          <p:spPr>
            <a:xfrm>
              <a:off x="6391364" y="1655860"/>
              <a:ext cx="3384887" cy="66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此外，我们希望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将软件使用时间与任务管理相结合。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除了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基础的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任务管理功能外，还可以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将各个任务的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工作效率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进行统计，使我们对自己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的工作效率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有一个清晰的认识和了解。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176D821-9C77-43B7-A524-65CF98C02272}"/>
              </a:ext>
            </a:extLst>
          </p:cNvPr>
          <p:cNvGrpSpPr/>
          <p:nvPr/>
        </p:nvGrpSpPr>
        <p:grpSpPr>
          <a:xfrm>
            <a:off x="7410691" y="2551065"/>
            <a:ext cx="3682182" cy="953608"/>
            <a:chOff x="6383522" y="1349766"/>
            <a:chExt cx="3480356" cy="82585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98D9C81-7116-4898-8C7E-717E04392F5D}"/>
                </a:ext>
              </a:extLst>
            </p:cNvPr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文件管理需求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27AEFDE-089A-4C30-BEAE-4AE6C41F6EB8}"/>
                </a:ext>
              </a:extLst>
            </p:cNvPr>
            <p:cNvSpPr txBox="1"/>
            <p:nvPr/>
          </p:nvSpPr>
          <p:spPr>
            <a:xfrm>
              <a:off x="6391364" y="1655860"/>
              <a:ext cx="3472514" cy="519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由于学习资料日益文件庞杂，我们迫切地需要一款可以更为便捷地管理学习资料的工具，来替代手工整理文件的繁琐操作。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1024339"/>
            <a:ext cx="2214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000" dirty="0">
                <a:solidFill>
                  <a:srgbClr val="4F618B"/>
                </a:solidFill>
                <a:latin typeface="微软雅黑" charset="0"/>
                <a:ea typeface="微软雅黑" charset="0"/>
                <a:sym typeface="+mn-ea"/>
              </a:rPr>
              <a:t>产品功能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90550"/>
            <a:chOff x="384176" y="265897"/>
            <a:chExt cx="2073215" cy="590550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1632344" cy="590550"/>
              <a:chOff x="5287963" y="239774"/>
              <a:chExt cx="1632344" cy="59055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项目简介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734"/>
                <a:ext cx="1209493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OUR APP</a:t>
                </a:r>
              </a:p>
            </p:txBody>
          </p:sp>
        </p:grpSp>
      </p:grpSp>
      <p:sp>
        <p:nvSpPr>
          <p:cNvPr id="17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68EBDF3-0FEF-4516-8B55-B7D08EC2950A}"/>
              </a:ext>
            </a:extLst>
          </p:cNvPr>
          <p:cNvGrpSpPr/>
          <p:nvPr/>
        </p:nvGrpSpPr>
        <p:grpSpPr>
          <a:xfrm>
            <a:off x="1114168" y="2152220"/>
            <a:ext cx="5509609" cy="1105279"/>
            <a:chOff x="586389" y="1463977"/>
            <a:chExt cx="5509609" cy="110527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A499C19-ED95-4798-904C-27207880DDA9}"/>
                </a:ext>
              </a:extLst>
            </p:cNvPr>
            <p:cNvGrpSpPr/>
            <p:nvPr/>
          </p:nvGrpSpPr>
          <p:grpSpPr>
            <a:xfrm>
              <a:off x="786947" y="1463977"/>
              <a:ext cx="5309051" cy="1105279"/>
              <a:chOff x="6365465" y="1311666"/>
              <a:chExt cx="5032376" cy="110527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343AC9D-E3B0-40DC-8346-FD4DC1019F8C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9093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时间管理功能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E1F2FB-465F-4DF9-ABFA-AC5E7189E2A5}"/>
                  </a:ext>
                </a:extLst>
              </p:cNvPr>
              <p:cNvSpPr txBox="1"/>
              <p:nvPr/>
            </p:nvSpPr>
            <p:spPr>
              <a:xfrm>
                <a:off x="6391364" y="1716369"/>
                <a:ext cx="5006477" cy="7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统计软件使用时间和软件类型使用时间统计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可视化的每日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每周屏幕使用时间统计</a:t>
                </a:r>
              </a:p>
            </p:txBody>
          </p:sp>
        </p:grpSp>
        <p:sp>
          <p:nvSpPr>
            <p:cNvPr id="18" name="泪滴形 17">
              <a:extLst>
                <a:ext uri="{FF2B5EF4-FFF2-40B4-BE49-F238E27FC236}">
                  <a16:creationId xmlns:a16="http://schemas.microsoft.com/office/drawing/2014/main" id="{C12C0557-8D9B-4E15-90BA-924BF11808A7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A290272-79CE-469F-98E9-80E67FC54EEA}"/>
              </a:ext>
            </a:extLst>
          </p:cNvPr>
          <p:cNvGrpSpPr/>
          <p:nvPr/>
        </p:nvGrpSpPr>
        <p:grpSpPr>
          <a:xfrm>
            <a:off x="1114169" y="3653290"/>
            <a:ext cx="5509608" cy="1744300"/>
            <a:chOff x="586389" y="1463977"/>
            <a:chExt cx="5509608" cy="17443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CB9F19C-90BB-4D17-87A5-F832FD2F4320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1744300"/>
              <a:chOff x="6365465" y="1311666"/>
              <a:chExt cx="5032375" cy="1744300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7E18991-DFC7-4370-AA29-E8993955E663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9093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任务管理功能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5512D1A-01FB-48FB-A728-F223C6737136}"/>
                  </a:ext>
                </a:extLst>
              </p:cNvPr>
              <p:cNvSpPr txBox="1"/>
              <p:nvPr/>
            </p:nvSpPr>
            <p:spPr>
              <a:xfrm>
                <a:off x="6391363" y="1709059"/>
                <a:ext cx="5006477" cy="134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任务的添加、删除、修改与查询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番茄工作法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记录与任务的相关文件，支持快捷打开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支持任务的效率统计与可视化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泪滴形 22">
              <a:extLst>
                <a:ext uri="{FF2B5EF4-FFF2-40B4-BE49-F238E27FC236}">
                  <a16:creationId xmlns:a16="http://schemas.microsoft.com/office/drawing/2014/main" id="{07B0C1B0-09B6-4FE7-99B7-1B4B8A2EFD8E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642CA4E-6478-4633-9608-702CF74FD56F}"/>
              </a:ext>
            </a:extLst>
          </p:cNvPr>
          <p:cNvGrpSpPr/>
          <p:nvPr/>
        </p:nvGrpSpPr>
        <p:grpSpPr>
          <a:xfrm>
            <a:off x="6373090" y="2122857"/>
            <a:ext cx="5509608" cy="1105279"/>
            <a:chOff x="586389" y="1463977"/>
            <a:chExt cx="5509608" cy="110527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42AD518-F8C3-441C-BFCA-F5F089E0FED1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1105279"/>
              <a:chOff x="6365465" y="1311666"/>
              <a:chExt cx="5032375" cy="1105279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70472F8-AD1C-4CB0-B1D8-07324B31E4A0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909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文件管理功能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405B5F7-07DB-410B-B8D0-CB56528D1F56}"/>
                  </a:ext>
                </a:extLst>
              </p:cNvPr>
              <p:cNvSpPr txBox="1"/>
              <p:nvPr/>
            </p:nvSpPr>
            <p:spPr>
              <a:xfrm>
                <a:off x="6391363" y="1716369"/>
                <a:ext cx="5006477" cy="7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支持对文件进行标签管理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支持标签的集合运算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泪滴形 30">
              <a:extLst>
                <a:ext uri="{FF2B5EF4-FFF2-40B4-BE49-F238E27FC236}">
                  <a16:creationId xmlns:a16="http://schemas.microsoft.com/office/drawing/2014/main" id="{434F9698-3EA7-406A-A017-2D940F4DF09C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A0309D0-3643-4373-A758-7881F8C89FD4}"/>
              </a:ext>
            </a:extLst>
          </p:cNvPr>
          <p:cNvGrpSpPr/>
          <p:nvPr/>
        </p:nvGrpSpPr>
        <p:grpSpPr>
          <a:xfrm>
            <a:off x="6373090" y="3624864"/>
            <a:ext cx="5509608" cy="1420198"/>
            <a:chOff x="586389" y="1463977"/>
            <a:chExt cx="5509608" cy="142019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B807CD5-DB5F-482B-B416-A41D9F37D7FC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1420198"/>
              <a:chOff x="6365465" y="1311666"/>
              <a:chExt cx="5032375" cy="1420198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B4F9C6-0A7F-404F-BDB7-2974BF68A5DE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7066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93C3544-C97D-4E16-A69C-6025F22885E1}"/>
                  </a:ext>
                </a:extLst>
              </p:cNvPr>
              <p:cNvSpPr txBox="1"/>
              <p:nvPr/>
            </p:nvSpPr>
            <p:spPr>
              <a:xfrm>
                <a:off x="6391363" y="1708122"/>
                <a:ext cx="5006477" cy="102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自定义软件类型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自定义白名单模板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</p:grpSp>
        <p:sp>
          <p:nvSpPr>
            <p:cNvPr id="37" name="泪滴形 36">
              <a:extLst>
                <a:ext uri="{FF2B5EF4-FFF2-40B4-BE49-F238E27FC236}">
                  <a16:creationId xmlns:a16="http://schemas.microsoft.com/office/drawing/2014/main" id="{83BD3E25-C637-4BD5-AE3C-1EAA85B2D363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0A897B-530A-423D-B712-D93E6E168947}"/>
              </a:ext>
            </a:extLst>
          </p:cNvPr>
          <p:cNvSpPr txBox="1"/>
          <p:nvPr/>
        </p:nvSpPr>
        <p:spPr>
          <a:xfrm>
            <a:off x="6598756" y="1896177"/>
            <a:ext cx="5018558" cy="128400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6600" b="1" spc="1000" dirty="0">
                <a:solidFill>
                  <a:srgbClr val="4F618B"/>
                </a:solidFill>
                <a:latin typeface="微软雅黑" charset="0"/>
                <a:ea typeface="微软雅黑" panose="020B0503020204020204" pitchFamily="34" charset="-122"/>
                <a:sym typeface="+mn-ea"/>
              </a:rPr>
              <a:t>框架、技术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493B02-C69E-4ABF-BE51-DE64D7E31B31}"/>
              </a:ext>
            </a:extLst>
          </p:cNvPr>
          <p:cNvSpPr txBox="1"/>
          <p:nvPr/>
        </p:nvSpPr>
        <p:spPr>
          <a:xfrm>
            <a:off x="6598756" y="3346230"/>
            <a:ext cx="4339399" cy="39878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 Technology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6033" y="3410749"/>
            <a:ext cx="17235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4F618B"/>
                </a:solidFill>
                <a:latin typeface="微软雅黑" charset="0"/>
                <a:ea typeface="微软雅黑" charset="0"/>
                <a:sym typeface="+mn-ea"/>
              </a:rPr>
              <a:t>服务模块：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3224470" cy="591959"/>
            <a:chOff x="384176" y="265897"/>
            <a:chExt cx="2136715" cy="591959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1695844" cy="591959"/>
              <a:chOff x="5287963" y="239774"/>
              <a:chExt cx="1695844" cy="591959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4" y="239774"/>
                <a:ext cx="11244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框架、技术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734"/>
                <a:ext cx="1695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Framework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Technology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586" y="2334280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4F618B"/>
                </a:solidFill>
                <a:latin typeface="微软雅黑" charset="0"/>
                <a:ea typeface="微软雅黑" charset="0"/>
                <a:sym typeface="+mn-ea"/>
              </a:rPr>
              <a:t>前端：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559397-402D-4173-9679-3A3BF3425E97}"/>
              </a:ext>
            </a:extLst>
          </p:cNvPr>
          <p:cNvSpPr/>
          <p:nvPr/>
        </p:nvSpPr>
        <p:spPr>
          <a:xfrm>
            <a:off x="2294034" y="2218895"/>
            <a:ext cx="6406619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WPF</a:t>
            </a:r>
            <a:endParaRPr lang="zh-CN" altLang="en-US" sz="2000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A4555E1-0E72-4EAF-890D-459FA94F0CC0}"/>
              </a:ext>
            </a:extLst>
          </p:cNvPr>
          <p:cNvSpPr/>
          <p:nvPr/>
        </p:nvSpPr>
        <p:spPr>
          <a:xfrm>
            <a:off x="4647142" y="3294584"/>
            <a:ext cx="2139418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&amp;</a:t>
            </a:r>
            <a:r>
              <a:rPr lang="zh-CN" altLang="en-US" dirty="0"/>
              <a:t>番茄钟模块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DBF5898-7929-441B-A17E-5ECCC0DBA318}"/>
              </a:ext>
            </a:extLst>
          </p:cNvPr>
          <p:cNvSpPr/>
          <p:nvPr/>
        </p:nvSpPr>
        <p:spPr>
          <a:xfrm>
            <a:off x="7000248" y="3294582"/>
            <a:ext cx="1700405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文件管理模块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587081-4C8C-4678-9E1C-5DD331D256E0}"/>
              </a:ext>
            </a:extLst>
          </p:cNvPr>
          <p:cNvSpPr/>
          <p:nvPr/>
        </p:nvSpPr>
        <p:spPr>
          <a:xfrm>
            <a:off x="2294036" y="3294584"/>
            <a:ext cx="2139418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屏幕时间统计模块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6AA31D-9705-451D-9EF1-DF775E400A94}"/>
              </a:ext>
            </a:extLst>
          </p:cNvPr>
          <p:cNvSpPr/>
          <p:nvPr/>
        </p:nvSpPr>
        <p:spPr>
          <a:xfrm>
            <a:off x="9438647" y="1384065"/>
            <a:ext cx="2078182" cy="6667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Panuon.UI.Silver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59954BE-85B5-46AD-AB00-E6EFBAAFE988}"/>
              </a:ext>
            </a:extLst>
          </p:cNvPr>
          <p:cNvSpPr/>
          <p:nvPr/>
        </p:nvSpPr>
        <p:spPr>
          <a:xfrm>
            <a:off x="9438647" y="2229809"/>
            <a:ext cx="1506443" cy="6667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LiveCharts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2A07DAC-CF0D-408F-9070-E1AC2CE7F6F7}"/>
              </a:ext>
            </a:extLst>
          </p:cNvPr>
          <p:cNvSpPr/>
          <p:nvPr/>
        </p:nvSpPr>
        <p:spPr>
          <a:xfrm>
            <a:off x="9438647" y="3060146"/>
            <a:ext cx="1506443" cy="6667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Our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0CF09D51-6915-46F9-8682-98F4525748B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8700653" y="1717435"/>
            <a:ext cx="737994" cy="84703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19CE9C9-E0F2-43C0-A03C-189523AD5459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rot="10800000" flipV="1">
            <a:off x="8700653" y="2563179"/>
            <a:ext cx="737994" cy="1288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1A891C5-330C-4B96-A6AB-A12FCD653B2F}"/>
              </a:ext>
            </a:extLst>
          </p:cNvPr>
          <p:cNvCxnSpPr>
            <a:cxnSpLocks/>
            <a:stCxn id="24" idx="1"/>
            <a:endCxn id="5" idx="3"/>
          </p:cNvCxnSpPr>
          <p:nvPr/>
        </p:nvCxnSpPr>
        <p:spPr>
          <a:xfrm rot="10800000">
            <a:off x="8700653" y="2564468"/>
            <a:ext cx="737994" cy="829049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B781BEF-E496-4296-9E66-1EF6ABDDDC2C}"/>
              </a:ext>
            </a:extLst>
          </p:cNvPr>
          <p:cNvSpPr txBox="1"/>
          <p:nvPr/>
        </p:nvSpPr>
        <p:spPr>
          <a:xfrm>
            <a:off x="881586" y="4485013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4F618B"/>
                </a:solidFill>
                <a:latin typeface="微软雅黑" charset="0"/>
                <a:ea typeface="微软雅黑" charset="0"/>
                <a:sym typeface="+mn-ea"/>
              </a:rPr>
              <a:t>底层：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0B20E92-5C80-4B84-8E6A-33461E4661EE}"/>
              </a:ext>
            </a:extLst>
          </p:cNvPr>
          <p:cNvSpPr/>
          <p:nvPr/>
        </p:nvSpPr>
        <p:spPr>
          <a:xfrm>
            <a:off x="2294034" y="4370273"/>
            <a:ext cx="794453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C#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4DDE88B-1018-4B60-9112-080CD65ED8A0}"/>
              </a:ext>
            </a:extLst>
          </p:cNvPr>
          <p:cNvSpPr/>
          <p:nvPr/>
        </p:nvSpPr>
        <p:spPr>
          <a:xfrm>
            <a:off x="3492210" y="4370269"/>
            <a:ext cx="1324781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EF Core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198E436-73B5-41F0-8B47-436653497B04}"/>
              </a:ext>
            </a:extLst>
          </p:cNvPr>
          <p:cNvSpPr/>
          <p:nvPr/>
        </p:nvSpPr>
        <p:spPr>
          <a:xfrm>
            <a:off x="5246229" y="4370269"/>
            <a:ext cx="1324781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SQLite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11B6BB8-9317-45AA-8672-AF74A0503E5D}"/>
              </a:ext>
            </a:extLst>
          </p:cNvPr>
          <p:cNvSpPr/>
          <p:nvPr/>
        </p:nvSpPr>
        <p:spPr>
          <a:xfrm>
            <a:off x="7000248" y="4370269"/>
            <a:ext cx="1700405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Win32 API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8211" y="2093508"/>
            <a:ext cx="4845376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6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效果演示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518211" y="3391628"/>
            <a:ext cx="2629309" cy="39878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Demonstration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99412" cy="591959"/>
            <a:chOff x="384176" y="265897"/>
            <a:chExt cx="2136715" cy="591959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1695844" cy="591959"/>
              <a:chOff x="5287963" y="239774"/>
              <a:chExt cx="1695844" cy="591959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效果演示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734"/>
                <a:ext cx="1695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Demonstration</a:t>
                </a:r>
              </a:p>
            </p:txBody>
          </p:sp>
        </p:grpSp>
      </p:grpSp>
      <p:sp>
        <p:nvSpPr>
          <p:cNvPr id="17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299</Words>
  <Application>Microsoft Office PowerPoint</Application>
  <PresentationFormat>宽屏</PresentationFormat>
  <Paragraphs>68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龙威 邹</cp:lastModifiedBy>
  <cp:revision>95</cp:revision>
  <dcterms:created xsi:type="dcterms:W3CDTF">2020-11-15T18:03:59Z</dcterms:created>
  <dcterms:modified xsi:type="dcterms:W3CDTF">2020-11-24T01:26:37Z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2052-2.8.1.4670</vt:lpwstr>
  </property>
</Properties>
</file>