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38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000A0-0723-E4E4-B68C-D3B0A3DDA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858"/>
          <a:stretch/>
        </p:blipFill>
        <p:spPr>
          <a:xfrm>
            <a:off x="20" y="0"/>
            <a:ext cx="12191978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CD20C-8F93-5D83-2F76-3E1A998F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712" y="2033018"/>
            <a:ext cx="4115702" cy="211634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SecureChat the Discord Plugin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2C67A-1ED6-BCC4-C6B8-4201E817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713" y="4497355"/>
            <a:ext cx="3354752" cy="94506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100" b="1" dirty="0">
                <a:solidFill>
                  <a:srgbClr val="FFFFFF"/>
                </a:solidFill>
              </a:rPr>
              <a:t>Using the feature set of discord which is very user friendly my team want to provide users a more secure messaging experience with easy of use in mind</a:t>
            </a:r>
            <a:r>
              <a:rPr lang="en-US" sz="11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C0E73-111A-E925-2453-83E644885DA2}"/>
              </a:ext>
            </a:extLst>
          </p:cNvPr>
          <p:cNvSpPr txBox="1"/>
          <p:nvPr/>
        </p:nvSpPr>
        <p:spPr>
          <a:xfrm>
            <a:off x="410156" y="2225762"/>
            <a:ext cx="4851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Robust Encryption: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Ensure privacy locally using end to end encryption  with state-of-the-art encryption algorithms, protecting your conversations from unauthorized access (similar  to Signal app for phones).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User-Friendly Interface: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Seamlessly integrate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SecureChat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into your Discord interface for a hassle-free, intuitive experience.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Transparent Security: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Stay informed with real-time security indicators, assuring you of the encryption status in every conversation to prevent man in the middle attacks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88553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4"/>
      </a:lt2>
      <a:accent1>
        <a:srgbClr val="CA93BB"/>
      </a:accent1>
      <a:accent2>
        <a:srgbClr val="B57BBE"/>
      </a:accent2>
      <a:accent3>
        <a:srgbClr val="AB93CA"/>
      </a:accent3>
      <a:accent4>
        <a:srgbClr val="7C7BBE"/>
      </a:accent4>
      <a:accent5>
        <a:srgbClr val="8FA5C8"/>
      </a:accent5>
      <a:accent6>
        <a:srgbClr val="75ABB7"/>
      </a:accent6>
      <a:hlink>
        <a:srgbClr val="568E65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Heiti Std R</vt:lpstr>
      <vt:lpstr>Arial</vt:lpstr>
      <vt:lpstr>Goudy Old Style</vt:lpstr>
      <vt:lpstr>Univers Light</vt:lpstr>
      <vt:lpstr>PoiseVTI</vt:lpstr>
      <vt:lpstr>SecureChat the Discord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SecureChat the Discord Plugin</dc:title>
  <dc:creator>Daniel Willard</dc:creator>
  <cp:lastModifiedBy>Daniel Willard</cp:lastModifiedBy>
  <cp:revision>4</cp:revision>
  <dcterms:created xsi:type="dcterms:W3CDTF">2024-01-17T23:57:24Z</dcterms:created>
  <dcterms:modified xsi:type="dcterms:W3CDTF">2024-01-18T00:23:47Z</dcterms:modified>
</cp:coreProperties>
</file>