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C02EA-9EB6-4C40-A030-BBD559C6C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49353F-863A-407E-A093-4526690A0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CCEED-0475-4B36-83DD-FAEBB218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97AE3-49A2-4601-9610-2275CD94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19DD7-58D9-4EA5-BB4C-7E831CC8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6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9DE2B-8524-455B-851D-333DACD3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87E50-F73C-4346-82A5-B6439265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AC598-8F44-46D9-945C-6BA2D1C1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AF447-460A-419C-A550-472F01FC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565FF-CB30-417C-8A5A-39B093F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3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1C2872-79A5-4611-95F3-EED4EA6D9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677A3-CEDE-4D0C-B6A2-6C3D0670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CBDBD-AAAF-4BC4-86C0-DBF6FF1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017EC-5969-4E22-ABD1-E80D9879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127EC-107A-4D9C-BD39-6424E0F2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E71D8-D926-442E-B8DD-831B270F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3EB5F-ED4A-4DE9-BC8B-5E813F74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B2057-B002-47DF-9F85-9A747CCC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7988D-EA9E-4BB0-979A-257F9478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609C7-53EA-4C38-87F8-774B1561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3C23A-DD96-43DC-8793-22BCF884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79A69-8173-470B-89C5-E318E50B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A3CB7-8899-4884-B798-C2E4D54C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50CF4-7355-4CE2-BB7C-A1341041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529DC-2A34-45CA-91A1-8CAD8B4C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2B490-BCB1-482E-8B52-00C1B8DD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16888-5151-44CD-93DC-937CC2BEC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CDED9-EE6E-45AC-A8C9-407FFC92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F5F94-F5D5-4976-A7E3-BA4ADF61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5DCAD-9F09-4898-B3BC-8B6D97E2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89215-F41C-41B7-BA42-6DEFB14D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4B8F6-EB3F-4370-9B45-A89B3319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29A9C-013F-4433-9286-73D09E19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32F7A-2D19-4D01-B5C4-BDEDA593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411677-C07B-4EC2-AB38-BE28D704B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3851E9-DE27-4086-BF04-681092788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73D3D1-CC8B-4C43-956A-01CC3D1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B93FF2-0DCE-4CD1-AACD-78DF8095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EECC7B-1132-4C8D-9F12-79DDC32B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C3CA1-5880-4243-9925-26EA8DD6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105C6A-8C0F-43BF-B3C4-6517F294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0F9CF-F0BB-4760-A096-44B7B741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08C4B6-E1A6-4DE8-9D04-9655E916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61D7A0-8230-4905-B5DA-D81A760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213683-FB08-4D50-BCB4-22EE3630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7F91B-CA1C-452A-B066-E1FC7208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8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FE4C-DC7C-4B1E-82E6-4C858C28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342F1-6EB0-4B75-A60B-DCFE2F82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B46D6B-61EB-46C6-A5BD-FF2F20EE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D0B10-EAA1-4826-B13C-7977F00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97797-138B-4D23-9D46-B800BB11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ACC82-A76D-4E7A-B1F5-52917B2D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E0DCE-EA53-4B7C-A78D-74875C3C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C25049-0D77-471E-890A-719F113AE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B38CD-1728-4B76-A95F-9F55D9A3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76A61-DC3B-49A1-B220-DB587D8E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A1C0C-F008-493B-9E4D-68F7B080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9B352-AB93-4F50-8C3B-840E382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5D37B-703F-43BD-963A-62C2F7F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CF17A-26FA-45F6-99FC-051D29D8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10B5B-9195-4358-950F-F7C280EF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EB3B-AFF5-48F2-ADC6-2970902C140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DFE74-FB86-46D6-9840-E1875DFC3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A072F-7AE8-4CB2-8D46-C0B9F98B5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38E0-E322-478A-B806-3C5F23254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8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D0159-DFCD-463E-B4A1-FBB5AA01D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前端模板使用介绍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C456F-887B-4D85-A234-C7645A4F3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4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2DF8F-734D-4F62-A410-B66091DD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文件夹目录结构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48A9E2-CD47-4105-BA15-59A2DA759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10" y="1690688"/>
            <a:ext cx="248735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1D03A7-DCF4-46F3-A119-4D491561699B}"/>
              </a:ext>
            </a:extLst>
          </p:cNvPr>
          <p:cNvSpPr txBox="1"/>
          <p:nvPr/>
        </p:nvSpPr>
        <p:spPr>
          <a:xfrm>
            <a:off x="4586515" y="2481362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文件夹内为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等文件</a:t>
            </a:r>
            <a:endParaRPr lang="en-US" altLang="zh-CN" dirty="0"/>
          </a:p>
          <a:p>
            <a:r>
              <a:rPr lang="zh-CN" altLang="en-US" dirty="0"/>
              <a:t>其余为示例</a:t>
            </a:r>
            <a:r>
              <a:rPr lang="en-US" altLang="zh-CN" dirty="0"/>
              <a:t>html</a:t>
            </a:r>
            <a:r>
              <a:rPr lang="zh-CN" altLang="en-US" dirty="0"/>
              <a:t>网页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index.html</a:t>
            </a:r>
            <a:r>
              <a:rPr lang="zh-CN" altLang="en-US" dirty="0"/>
              <a:t>进入主页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401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9936-6E0C-499A-9A88-F2EF7559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index.html</a:t>
            </a:r>
            <a:r>
              <a:rPr lang="zh-CN" altLang="en-US" dirty="0"/>
              <a:t>进入主页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19778A-AD8B-4A93-BABD-D68B1C3D2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1110"/>
            <a:ext cx="778644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7E93F5-A3B0-40A7-B9CB-6604AF67B305}"/>
              </a:ext>
            </a:extLst>
          </p:cNvPr>
          <p:cNvSpPr txBox="1"/>
          <p:nvPr/>
        </p:nvSpPr>
        <p:spPr>
          <a:xfrm>
            <a:off x="9021317" y="2299780"/>
            <a:ext cx="287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以合适的页面示例</a:t>
            </a:r>
            <a:r>
              <a:rPr lang="en-US" altLang="zh-CN" dirty="0"/>
              <a:t>html</a:t>
            </a:r>
            <a:r>
              <a:rPr lang="zh-CN" altLang="en-US" dirty="0"/>
              <a:t>为模板开始编写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找到需要的插件、图表、表单等相关的代码块、</a:t>
            </a:r>
            <a:r>
              <a:rPr lang="en-US" altLang="zh-CN" dirty="0" err="1"/>
              <a:t>js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r>
              <a:rPr lang="zh-CN" altLang="en-US" dirty="0"/>
              <a:t>，迁移到合适的位置即可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56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44CB-C11E-44B7-8671-F812CA73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插件使用举例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AA4C55-FE8F-48DB-8645-83656AB62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595"/>
            <a:ext cx="771435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3EB58E-117B-4700-93D2-D9C74B6BAAFF}"/>
              </a:ext>
            </a:extLst>
          </p:cNvPr>
          <p:cNvSpPr txBox="1"/>
          <p:nvPr/>
        </p:nvSpPr>
        <p:spPr>
          <a:xfrm>
            <a:off x="9021317" y="2299780"/>
            <a:ext cx="2872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想在页面中插入按钮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找到</a:t>
            </a:r>
            <a:r>
              <a:rPr lang="en-US" altLang="zh-CN" dirty="0"/>
              <a:t>button</a:t>
            </a:r>
            <a:r>
              <a:rPr lang="zh-CN" altLang="en-US" dirty="0"/>
              <a:t>界面对应的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在编辑器中打开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13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D91602-87BA-4AC2-B534-84393B4A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5" y="696157"/>
            <a:ext cx="7783727" cy="55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前端模板使用介绍</vt:lpstr>
      <vt:lpstr>文件夹目录结构</vt:lpstr>
      <vt:lpstr>从index.html进入主页</vt:lpstr>
      <vt:lpstr>插件使用举例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陈沫</dc:creator>
  <cp:lastModifiedBy>陈沫</cp:lastModifiedBy>
  <cp:revision>3</cp:revision>
  <dcterms:created xsi:type="dcterms:W3CDTF">2024-11-25T14:11:12Z</dcterms:created>
  <dcterms:modified xsi:type="dcterms:W3CDTF">2024-11-25T14:55:29Z</dcterms:modified>
</cp:coreProperties>
</file>