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51"/>
  </p:normalViewPr>
  <p:slideViewPr>
    <p:cSldViewPr snapToGrid="0">
      <p:cViewPr varScale="1">
        <p:scale>
          <a:sx n="115" d="100"/>
          <a:sy n="115" d="100"/>
        </p:scale>
        <p:origin x="576"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f5c6b6dec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f5c6b6dec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f5c6b6dec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f5c6b6dec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f5c6b6dec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f5c6b6dec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f5c6b6dec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f5c6b6dec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u="sng" kern="0" dirty="0">
                <a:effectLst/>
                <a:latin typeface="Times New Roman" panose="02020603050405020304" pitchFamily="18" charset="0"/>
                <a:ea typeface="Times New Roman" panose="02020603050405020304" pitchFamily="18" charset="0"/>
              </a:rPr>
              <a:t>CONTINGENCY PLANS FOR RISK PREVENTION</a:t>
            </a:r>
            <a:r>
              <a:rPr lang="en-US" dirty="0">
                <a:effectLst/>
              </a:rPr>
              <a:t>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24f5d6692b888e2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g724f5d6692b888e2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25" name="Google Shape;25;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280"/>
              <a:buFont typeface="Trebuchet MS"/>
              <a:buNone/>
              <a:defRPr sz="1600">
                <a:solidFill>
                  <a:srgbClr val="7F7F7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rgbClr val="3F3F3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chemeClr val="accent1"/>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8"/>
        <p:cNvGrpSpPr/>
        <p:nvPr/>
      </p:nvGrpSpPr>
      <p:grpSpPr>
        <a:xfrm>
          <a:off x="0" y="0"/>
          <a:ext cx="0" cy="0"/>
          <a:chOff x="0" y="0"/>
          <a:chExt cx="0" cy="0"/>
        </a:xfrm>
      </p:grpSpPr>
      <p:grpSp>
        <p:nvGrpSpPr>
          <p:cNvPr id="29" name="Google Shape;29;p3"/>
          <p:cNvGrpSpPr/>
          <p:nvPr/>
        </p:nvGrpSpPr>
        <p:grpSpPr>
          <a:xfrm>
            <a:off x="0" y="-8467"/>
            <a:ext cx="12192000" cy="6866467"/>
            <a:chOff x="0" y="-8467"/>
            <a:chExt cx="12192000" cy="6866467"/>
          </a:xfrm>
        </p:grpSpPr>
        <p:cxnSp>
          <p:nvCxnSpPr>
            <p:cNvPr id="30" name="Google Shape;30;p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1" name="Google Shape;31;p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2" name="Google Shape;32;p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33" name="Google Shape;33;p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3"/>
            <p:cNvSpPr/>
            <p:nvPr/>
          </p:nvSpPr>
          <p:spPr>
            <a:xfrm>
              <a:off x="8932333" y="3048000"/>
              <a:ext cx="3259667" cy="3810000"/>
            </a:xfrm>
            <a:prstGeom prst="triangle">
              <a:avLst>
                <a:gd name="adj" fmla="val 100000"/>
              </a:avLst>
            </a:prstGeom>
            <a:solidFill>
              <a:schemeClr val="accent2">
                <a:alpha val="7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36" name="Google Shape;36;p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37" name="Google Shape;37;p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38" name="Google Shape;38;p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rot="10800000">
              <a:off x="0" y="0"/>
              <a:ext cx="842596" cy="5666154"/>
            </a:xfrm>
            <a:prstGeom prst="triangle">
              <a:avLst>
                <a:gd name="adj" fmla="val 100000"/>
              </a:avLst>
            </a:prstGeom>
            <a:solidFill>
              <a:schemeClr val="accent1">
                <a:alpha val="8431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3"/>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4000"/>
              <a:buFont typeface="Trebuchet MS"/>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600"/>
              <a:buNone/>
              <a:defRPr sz="20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1120"/>
              <a:buNone/>
              <a:defRPr sz="1400"/>
            </a:lvl2pPr>
            <a:lvl3pPr marL="1371600" lvl="2" indent="-228600" algn="l">
              <a:lnSpc>
                <a:spcPct val="100000"/>
              </a:lnSpc>
              <a:spcBef>
                <a:spcPts val="1000"/>
              </a:spcBef>
              <a:spcAft>
                <a:spcPts val="0"/>
              </a:spcAft>
              <a:buSzPts val="960"/>
              <a:buNone/>
              <a:defRPr sz="1200"/>
            </a:lvl3pPr>
            <a:lvl4pPr marL="1828800" lvl="3" indent="-228600" algn="l">
              <a:lnSpc>
                <a:spcPct val="100000"/>
              </a:lnSpc>
              <a:spcBef>
                <a:spcPts val="1000"/>
              </a:spcBef>
              <a:spcAft>
                <a:spcPts val="0"/>
              </a:spcAft>
              <a:buSzPts val="800"/>
              <a:buNone/>
              <a:defRPr sz="1000"/>
            </a:lvl4pPr>
            <a:lvl5pPr marL="2286000" lvl="4" indent="-228600" algn="l">
              <a:lnSpc>
                <a:spcPct val="100000"/>
              </a:lnSpc>
              <a:spcBef>
                <a:spcPts val="1000"/>
              </a:spcBef>
              <a:spcAft>
                <a:spcPts val="0"/>
              </a:spcAft>
              <a:buSzPts val="800"/>
              <a:buNone/>
              <a:defRPr sz="1000"/>
            </a:lvl5pPr>
            <a:lvl6pPr marL="2743200" lvl="5" indent="-228600" algn="l">
              <a:lnSpc>
                <a:spcPct val="100000"/>
              </a:lnSpc>
              <a:spcBef>
                <a:spcPts val="1000"/>
              </a:spcBef>
              <a:spcAft>
                <a:spcPts val="0"/>
              </a:spcAft>
              <a:buSzPts val="800"/>
              <a:buNone/>
              <a:defRPr sz="1000"/>
            </a:lvl6pPr>
            <a:lvl7pPr marL="3200400" lvl="6" indent="-228600" algn="l">
              <a:lnSpc>
                <a:spcPct val="100000"/>
              </a:lnSpc>
              <a:spcBef>
                <a:spcPts val="1000"/>
              </a:spcBef>
              <a:spcAft>
                <a:spcPts val="0"/>
              </a:spcAft>
              <a:buSzPts val="800"/>
              <a:buNone/>
              <a:defRPr sz="1000"/>
            </a:lvl7pPr>
            <a:lvl8pPr marL="3657600" lvl="7" indent="-228600" algn="l">
              <a:lnSpc>
                <a:spcPct val="100000"/>
              </a:lnSpc>
              <a:spcBef>
                <a:spcPts val="1000"/>
              </a:spcBef>
              <a:spcAft>
                <a:spcPts val="0"/>
              </a:spcAft>
              <a:buSzPts val="800"/>
              <a:buNone/>
              <a:defRPr sz="1000"/>
            </a:lvl8pPr>
            <a:lvl9pPr marL="4114800" lvl="8" indent="-228600" algn="l">
              <a:lnSpc>
                <a:spcPct val="100000"/>
              </a:lnSpc>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2400"/>
              <a:buFont typeface="Trebuchet MS"/>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0" y="4013200"/>
              <a:ext cx="448733" cy="2844800"/>
            </a:xfrm>
            <a:prstGeom prst="triangle">
              <a:avLst>
                <a:gd name="adj" fmla="val 0"/>
              </a:avLst>
            </a:prstGeom>
            <a:solidFill>
              <a:schemeClr val="accent1">
                <a:alpha val="8431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3044283" y="574700"/>
            <a:ext cx="6858000" cy="1588637"/>
          </a:xfrm>
          <a:prstGeom prst="rect">
            <a:avLst/>
          </a:prstGeom>
          <a:noFill/>
          <a:ln>
            <a:noFill/>
          </a:ln>
        </p:spPr>
        <p:txBody>
          <a:bodyPr spcFirstLastPara="1" wrap="square" lIns="91425" tIns="45700" rIns="91425" bIns="45700" anchor="t" anchorCtr="0">
            <a:noAutofit/>
          </a:bodyPr>
          <a:lstStyle/>
          <a:p>
            <a:pPr algn="ctr"/>
            <a:r>
              <a:rPr lang="en-US" sz="4400" b="1" dirty="0">
                <a:solidFill>
                  <a:schemeClr val="accent2"/>
                </a:solidFill>
                <a:latin typeface="Times New Roman"/>
                <a:ea typeface="Times New Roman"/>
                <a:cs typeface="Times New Roman"/>
                <a:sym typeface="Times New Roman"/>
              </a:rPr>
              <a:t>PART PRO MANAGEMENT SYSTEM</a:t>
            </a:r>
            <a:br>
              <a:rPr lang="en-US" sz="4400" b="1" dirty="0">
                <a:solidFill>
                  <a:schemeClr val="accent2"/>
                </a:solidFill>
                <a:latin typeface="Times New Roman"/>
                <a:ea typeface="Times New Roman"/>
                <a:cs typeface="Times New Roman"/>
                <a:sym typeface="Times New Roman"/>
              </a:rPr>
            </a:br>
            <a:endParaRPr sz="4400" b="1" dirty="0">
              <a:solidFill>
                <a:schemeClr val="accent2"/>
              </a:solidFill>
              <a:highlight>
                <a:schemeClr val="lt1"/>
              </a:highlight>
              <a:latin typeface="Times New Roman"/>
              <a:ea typeface="Times New Roman"/>
              <a:cs typeface="Times New Roman"/>
              <a:sym typeface="Times New Roman"/>
            </a:endParaRPr>
          </a:p>
        </p:txBody>
      </p:sp>
      <p:sp>
        <p:nvSpPr>
          <p:cNvPr id="144" name="Google Shape;144;p18"/>
          <p:cNvSpPr txBox="1">
            <a:spLocks noGrp="1"/>
          </p:cNvSpPr>
          <p:nvPr>
            <p:ph type="body" idx="1"/>
          </p:nvPr>
        </p:nvSpPr>
        <p:spPr>
          <a:xfrm>
            <a:off x="1542200" y="1426675"/>
            <a:ext cx="8758500" cy="5071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1000"/>
              </a:spcBef>
              <a:spcAft>
                <a:spcPts val="0"/>
              </a:spcAft>
              <a:buSzPts val="1760"/>
              <a:buNone/>
            </a:pPr>
            <a:r>
              <a:rPr lang="en-US" sz="2600" dirty="0">
                <a:latin typeface="Times New Roman"/>
                <a:ea typeface="Times New Roman"/>
                <a:cs typeface="Times New Roman"/>
                <a:sym typeface="Times New Roman"/>
              </a:rPr>
              <a:t>                                    </a:t>
            </a:r>
            <a:endParaRPr sz="2600" dirty="0">
              <a:latin typeface="Times New Roman"/>
              <a:ea typeface="Times New Roman"/>
              <a:cs typeface="Times New Roman"/>
              <a:sym typeface="Times New Roman"/>
            </a:endParaRPr>
          </a:p>
          <a:p>
            <a:pPr marL="342900" lvl="0" indent="-342900" algn="l" rtl="0">
              <a:lnSpc>
                <a:spcPct val="100000"/>
              </a:lnSpc>
              <a:spcBef>
                <a:spcPts val="1000"/>
              </a:spcBef>
              <a:spcAft>
                <a:spcPts val="0"/>
              </a:spcAft>
              <a:buSzPts val="1760"/>
              <a:buNone/>
            </a:pPr>
            <a:r>
              <a:rPr lang="en-US" sz="2600" dirty="0">
                <a:latin typeface="Times New Roman"/>
                <a:ea typeface="Times New Roman"/>
                <a:cs typeface="Times New Roman"/>
                <a:sym typeface="Times New Roman"/>
              </a:rPr>
              <a:t>   </a:t>
            </a:r>
            <a:r>
              <a:rPr lang="en-US" sz="2600" b="1" dirty="0">
                <a:latin typeface="Times New Roman"/>
                <a:ea typeface="Times New Roman"/>
                <a:cs typeface="Times New Roman"/>
                <a:sym typeface="Times New Roman"/>
              </a:rPr>
              <a:t>GROUP MEMBERS: </a:t>
            </a:r>
            <a:endParaRPr sz="2600" b="1" dirty="0">
              <a:latin typeface="Times New Roman"/>
              <a:ea typeface="Times New Roman"/>
              <a:cs typeface="Times New Roman"/>
              <a:sym typeface="Times New Roman"/>
            </a:endParaRPr>
          </a:p>
          <a:p>
            <a:pPr marL="457200" lvl="0" indent="-383540" algn="l" rtl="0">
              <a:spcBef>
                <a:spcPts val="1000"/>
              </a:spcBef>
              <a:spcAft>
                <a:spcPts val="0"/>
              </a:spcAft>
              <a:buSzPts val="2440"/>
              <a:buFont typeface="Times New Roman"/>
              <a:buChar char="►"/>
            </a:pPr>
            <a:r>
              <a:rPr lang="en-US" sz="2600" dirty="0">
                <a:latin typeface="Times New Roman"/>
                <a:ea typeface="Times New Roman"/>
                <a:cs typeface="Times New Roman"/>
                <a:sym typeface="Times New Roman"/>
              </a:rPr>
              <a:t>SAI RAHUL PADMA</a:t>
            </a:r>
            <a:endParaRPr lang="en-US" sz="2400" dirty="0">
              <a:solidFill>
                <a:srgbClr val="333333"/>
              </a:solidFill>
              <a:latin typeface="Times New Roman"/>
              <a:ea typeface="Times New Roman"/>
              <a:cs typeface="Times New Roman"/>
              <a:sym typeface="Times New Roman"/>
            </a:endParaRPr>
          </a:p>
          <a:p>
            <a:pPr indent="-381000">
              <a:spcBef>
                <a:spcPts val="0"/>
              </a:spcBef>
              <a:buSzPts val="2400"/>
              <a:buFont typeface="Times New Roman"/>
              <a:buChar char="►"/>
            </a:pPr>
            <a:r>
              <a:rPr lang="en-US" sz="2600" dirty="0">
                <a:latin typeface="Times New Roman"/>
                <a:ea typeface="Times New Roman"/>
                <a:cs typeface="Times New Roman"/>
                <a:sym typeface="Times New Roman"/>
              </a:rPr>
              <a:t> NIKHITA MUVVA </a:t>
            </a:r>
            <a:endParaRPr lang="en-US" sz="2400" dirty="0">
              <a:solidFill>
                <a:srgbClr val="333333"/>
              </a:solidFill>
              <a:latin typeface="Times New Roman"/>
              <a:ea typeface="Times New Roman"/>
              <a:cs typeface="Times New Roman"/>
              <a:sym typeface="Times New Roman"/>
            </a:endParaRPr>
          </a:p>
          <a:p>
            <a:pPr indent="-381000">
              <a:spcBef>
                <a:spcPts val="0"/>
              </a:spcBef>
              <a:buSzPts val="2400"/>
              <a:buFont typeface="Times New Roman"/>
              <a:buChar char="►"/>
            </a:pPr>
            <a:r>
              <a:rPr lang="en-US" sz="2400" dirty="0">
                <a:solidFill>
                  <a:srgbClr val="333333"/>
                </a:solidFill>
                <a:latin typeface="Times New Roman"/>
                <a:ea typeface="Times New Roman"/>
                <a:cs typeface="Times New Roman"/>
                <a:sym typeface="Times New Roman"/>
              </a:rPr>
              <a:t>SNEHA GANGANNAGARI </a:t>
            </a:r>
          </a:p>
          <a:p>
            <a:pPr indent="-381000">
              <a:spcBef>
                <a:spcPts val="0"/>
              </a:spcBef>
              <a:buSzPts val="2400"/>
              <a:buFont typeface="Times New Roman"/>
              <a:buChar char="►"/>
            </a:pPr>
            <a:r>
              <a:rPr lang="en-US" sz="2400" dirty="0">
                <a:solidFill>
                  <a:srgbClr val="333333"/>
                </a:solidFill>
                <a:latin typeface="Times New Roman"/>
                <a:ea typeface="Times New Roman"/>
                <a:cs typeface="Times New Roman"/>
                <a:sym typeface="Times New Roman"/>
              </a:rPr>
              <a:t>HIMABINDU CHUNDURI </a:t>
            </a:r>
          </a:p>
          <a:p>
            <a:pPr indent="-381000">
              <a:spcBef>
                <a:spcPts val="0"/>
              </a:spcBef>
              <a:buSzPts val="2400"/>
              <a:buFont typeface="Times New Roman"/>
              <a:buChar char="►"/>
            </a:pPr>
            <a:r>
              <a:rPr lang="en-US" sz="2400" dirty="0">
                <a:solidFill>
                  <a:srgbClr val="333333"/>
                </a:solidFill>
                <a:latin typeface="Times New Roman"/>
                <a:ea typeface="Times New Roman"/>
                <a:cs typeface="Times New Roman"/>
                <a:sym typeface="Times New Roman"/>
              </a:rPr>
              <a:t>PAVANI VENIGALLA </a:t>
            </a:r>
          </a:p>
          <a:p>
            <a:pPr indent="-381000">
              <a:spcBef>
                <a:spcPts val="0"/>
              </a:spcBef>
              <a:buSzPts val="2400"/>
              <a:buFont typeface="Times New Roman"/>
              <a:buChar char="►"/>
            </a:pPr>
            <a:r>
              <a:rPr lang="en-US" sz="2400" dirty="0">
                <a:solidFill>
                  <a:srgbClr val="333333"/>
                </a:solidFill>
                <a:latin typeface="Times New Roman"/>
                <a:ea typeface="Times New Roman"/>
                <a:cs typeface="Times New Roman"/>
                <a:sym typeface="Times New Roman"/>
              </a:rPr>
              <a:t>SAI SAMYUKTHA PASPULETI </a:t>
            </a:r>
          </a:p>
          <a:p>
            <a:pPr indent="-381000">
              <a:spcBef>
                <a:spcPts val="0"/>
              </a:spcBef>
              <a:buSzPts val="2400"/>
              <a:buFont typeface="Times New Roman"/>
              <a:buChar char="►"/>
            </a:pPr>
            <a:r>
              <a:rPr lang="en-US" sz="2400" dirty="0">
                <a:solidFill>
                  <a:srgbClr val="333333"/>
                </a:solidFill>
                <a:latin typeface="Times New Roman"/>
                <a:ea typeface="Times New Roman"/>
                <a:cs typeface="Times New Roman"/>
                <a:sym typeface="Times New Roman"/>
              </a:rPr>
              <a:t>JHASHA SRI EDE </a:t>
            </a:r>
          </a:p>
          <a:p>
            <a:pPr indent="-381000">
              <a:spcBef>
                <a:spcPts val="0"/>
              </a:spcBef>
              <a:buSzPts val="2400"/>
              <a:buFont typeface="Times New Roman"/>
              <a:buChar char="►"/>
            </a:pPr>
            <a:r>
              <a:rPr lang="en-US" sz="2400" dirty="0">
                <a:solidFill>
                  <a:srgbClr val="333333"/>
                </a:solidFill>
                <a:latin typeface="Times New Roman"/>
                <a:ea typeface="Times New Roman"/>
                <a:cs typeface="Times New Roman"/>
                <a:sym typeface="Times New Roman"/>
              </a:rPr>
              <a:t>RISHIKA YALAMANCHILI</a:t>
            </a:r>
          </a:p>
          <a:p>
            <a:pPr marL="342900" lvl="0" indent="-342900" algn="l" rtl="0">
              <a:lnSpc>
                <a:spcPct val="100000"/>
              </a:lnSpc>
              <a:spcBef>
                <a:spcPts val="1000"/>
              </a:spcBef>
              <a:spcAft>
                <a:spcPts val="0"/>
              </a:spcAft>
              <a:buSzPts val="1760"/>
              <a:buNone/>
            </a:pPr>
            <a:endParaRPr sz="2600" b="1" dirty="0">
              <a:latin typeface="Times New Roman"/>
              <a:ea typeface="Times New Roman"/>
              <a:cs typeface="Times New Roman"/>
              <a:sym typeface="Times New Roman"/>
            </a:endParaRPr>
          </a:p>
          <a:p>
            <a:pPr marL="342900" lvl="0" indent="-342900" algn="l" rtl="0">
              <a:lnSpc>
                <a:spcPct val="100000"/>
              </a:lnSpc>
              <a:spcBef>
                <a:spcPts val="1000"/>
              </a:spcBef>
              <a:spcAft>
                <a:spcPts val="0"/>
              </a:spcAft>
              <a:buSzPts val="1760"/>
              <a:buNone/>
            </a:pPr>
            <a:r>
              <a:rPr lang="en-US" sz="2600" b="1" dirty="0">
                <a:latin typeface="Times New Roman"/>
                <a:ea typeface="Times New Roman"/>
                <a:cs typeface="Times New Roman"/>
                <a:sym typeface="Times New Roman"/>
              </a:rPr>
              <a:t>   </a:t>
            </a:r>
            <a:endParaRPr sz="2600" b="1" dirty="0">
              <a:latin typeface="Times New Roman"/>
              <a:ea typeface="Times New Roman"/>
              <a:cs typeface="Times New Roman"/>
              <a:sym typeface="Times New Roman"/>
            </a:endParaRPr>
          </a:p>
          <a:p>
            <a:pPr marL="342900" lvl="0" indent="-342900" algn="l" rtl="0">
              <a:lnSpc>
                <a:spcPct val="100000"/>
              </a:lnSpc>
              <a:spcBef>
                <a:spcPts val="1000"/>
              </a:spcBef>
              <a:spcAft>
                <a:spcPts val="0"/>
              </a:spcAft>
              <a:buSzPts val="1760"/>
              <a:buNone/>
            </a:pPr>
            <a:endParaRPr sz="2600" b="1" dirty="0">
              <a:latin typeface="Times New Roman"/>
              <a:ea typeface="Times New Roman"/>
              <a:cs typeface="Times New Roman"/>
              <a:sym typeface="Times New Roman"/>
            </a:endParaRPr>
          </a:p>
        </p:txBody>
      </p:sp>
      <p:pic>
        <p:nvPicPr>
          <p:cNvPr id="145" name="Google Shape;145;p18"/>
          <p:cNvPicPr preferRelativeResize="0"/>
          <p:nvPr/>
        </p:nvPicPr>
        <p:blipFill>
          <a:blip r:embed="rId3">
            <a:alphaModFix/>
          </a:blip>
          <a:stretch>
            <a:fillRect/>
          </a:stretch>
        </p:blipFill>
        <p:spPr>
          <a:xfrm>
            <a:off x="9376202" y="240450"/>
            <a:ext cx="2527700" cy="1073907"/>
          </a:xfrm>
          <a:prstGeom prst="rect">
            <a:avLst/>
          </a:prstGeom>
          <a:noFill/>
          <a:ln>
            <a:noFill/>
          </a:ln>
        </p:spPr>
      </p:pic>
      <p:pic>
        <p:nvPicPr>
          <p:cNvPr id="146" name="Google Shape;146;p18"/>
          <p:cNvPicPr preferRelativeResize="0"/>
          <p:nvPr/>
        </p:nvPicPr>
        <p:blipFill>
          <a:blip r:embed="rId4">
            <a:alphaModFix/>
          </a:blip>
          <a:stretch>
            <a:fillRect/>
          </a:stretch>
        </p:blipFill>
        <p:spPr>
          <a:xfrm>
            <a:off x="-4407" y="240450"/>
            <a:ext cx="2910074" cy="1701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2481950" y="609600"/>
            <a:ext cx="7079400" cy="13209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1"/>
              </a:buClr>
              <a:buSzPts val="3200"/>
              <a:buFont typeface="Times New Roman"/>
              <a:buNone/>
            </a:pPr>
            <a:r>
              <a:rPr lang="en-US" b="1">
                <a:solidFill>
                  <a:schemeClr val="accent2"/>
                </a:solidFill>
                <a:highlight>
                  <a:schemeClr val="lt1"/>
                </a:highlight>
                <a:latin typeface="Times New Roman"/>
                <a:ea typeface="Times New Roman"/>
                <a:cs typeface="Times New Roman"/>
                <a:sym typeface="Times New Roman"/>
              </a:rPr>
              <a:t>DESCRIPTION </a:t>
            </a:r>
            <a:r>
              <a:rPr lang="en-US" sz="3200" b="1">
                <a:latin typeface="Times New Roman"/>
                <a:ea typeface="Times New Roman"/>
                <a:cs typeface="Times New Roman"/>
                <a:sym typeface="Times New Roman"/>
              </a:rPr>
              <a:t>                        </a:t>
            </a:r>
            <a:endParaRPr sz="3200" b="1">
              <a:latin typeface="Times New Roman"/>
              <a:ea typeface="Times New Roman"/>
              <a:cs typeface="Times New Roman"/>
              <a:sym typeface="Times New Roman"/>
            </a:endParaRPr>
          </a:p>
        </p:txBody>
      </p:sp>
      <p:sp>
        <p:nvSpPr>
          <p:cNvPr id="152" name="Google Shape;152;p19"/>
          <p:cNvSpPr txBox="1">
            <a:spLocks noGrp="1"/>
          </p:cNvSpPr>
          <p:nvPr>
            <p:ph type="body" idx="1"/>
          </p:nvPr>
        </p:nvSpPr>
        <p:spPr>
          <a:xfrm>
            <a:off x="369450" y="1930500"/>
            <a:ext cx="9009000" cy="4161300"/>
          </a:xfrm>
          <a:prstGeom prst="rect">
            <a:avLst/>
          </a:prstGeom>
          <a:noFill/>
          <a:ln>
            <a:noFill/>
          </a:ln>
        </p:spPr>
        <p:txBody>
          <a:bodyPr spcFirstLastPara="1" wrap="square" lIns="91425" tIns="45700" rIns="91425" bIns="45700" anchor="t" anchorCtr="0">
            <a:noAutofit/>
          </a:bodyPr>
          <a:lstStyle/>
          <a:p>
            <a:pPr indent="-393700" algn="just">
              <a:lnSpc>
                <a:spcPct val="115000"/>
              </a:lnSpc>
              <a:spcBef>
                <a:spcPts val="0"/>
              </a:spcBef>
              <a:buSzPts val="2600"/>
              <a:buFont typeface="Times New Roman"/>
              <a:buChar char="►"/>
            </a:pPr>
            <a:r>
              <a:rPr lang="en-US" sz="2200" dirty="0">
                <a:solidFill>
                  <a:schemeClr val="dk1"/>
                </a:solidFill>
                <a:latin typeface="Times New Roman"/>
                <a:ea typeface="Times New Roman"/>
                <a:cs typeface="Times New Roman"/>
                <a:sym typeface="Times New Roman"/>
              </a:rPr>
              <a:t>A Part Pro Management System  website is used to buy vehicle related parts and products. This application will be used by customers and employees.</a:t>
            </a:r>
            <a:endParaRPr sz="2200" dirty="0">
              <a:solidFill>
                <a:schemeClr val="dk1"/>
              </a:solidFill>
              <a:latin typeface="Times New Roman"/>
              <a:ea typeface="Times New Roman"/>
              <a:cs typeface="Times New Roman"/>
              <a:sym typeface="Times New Roman"/>
            </a:endParaRPr>
          </a:p>
          <a:p>
            <a:pPr indent="-393700" algn="just">
              <a:lnSpc>
                <a:spcPct val="115000"/>
              </a:lnSpc>
              <a:spcBef>
                <a:spcPts val="0"/>
              </a:spcBef>
              <a:buSzPts val="2600"/>
              <a:buFont typeface="Times New Roman"/>
              <a:buChar char="►"/>
            </a:pPr>
            <a:r>
              <a:rPr lang="en-US" sz="2200" dirty="0">
                <a:solidFill>
                  <a:schemeClr val="dk1"/>
                </a:solidFill>
                <a:latin typeface="Times New Roman"/>
                <a:ea typeface="Times New Roman"/>
                <a:cs typeface="Times New Roman"/>
                <a:sym typeface="Times New Roman"/>
              </a:rPr>
              <a:t>Customers will add their vehicle related details and  the relative products will be dynamically displayed in the customized dashboard page. User will checkout the products and complete the payment through payment gateways. </a:t>
            </a:r>
          </a:p>
          <a:p>
            <a:pPr indent="-393700" algn="just">
              <a:lnSpc>
                <a:spcPct val="115000"/>
              </a:lnSpc>
              <a:spcBef>
                <a:spcPts val="0"/>
              </a:spcBef>
              <a:buSzPts val="2600"/>
              <a:buFont typeface="Times New Roman"/>
              <a:buChar char="►"/>
            </a:pPr>
            <a:r>
              <a:rPr lang="en-US" sz="2200" dirty="0">
                <a:solidFill>
                  <a:schemeClr val="dk1"/>
                </a:solidFill>
                <a:latin typeface="Times New Roman"/>
                <a:ea typeface="Times New Roman"/>
                <a:cs typeface="Times New Roman"/>
                <a:sym typeface="Times New Roman"/>
              </a:rPr>
              <a:t>Employees will use the application to add products in their inventory by selecting available suppliers and available products from the suppliers. Employees can view and manage the online sales</a:t>
            </a:r>
            <a:r>
              <a:rPr lang="en-US" sz="2400" dirty="0">
                <a:solidFill>
                  <a:schemeClr val="dk1"/>
                </a:solidFill>
                <a:latin typeface="Times New Roman"/>
                <a:ea typeface="Times New Roman"/>
                <a:cs typeface="Times New Roman"/>
                <a:sym typeface="Times New Roman"/>
              </a:rPr>
              <a:t>.</a:t>
            </a:r>
          </a:p>
          <a:p>
            <a:pPr marL="63500" indent="0" algn="just">
              <a:lnSpc>
                <a:spcPct val="115000"/>
              </a:lnSpc>
              <a:spcBef>
                <a:spcPts val="0"/>
              </a:spcBef>
              <a:buSzPts val="2600"/>
              <a:buNone/>
            </a:pPr>
            <a:endParaRPr lang="en-US" sz="2400" dirty="0">
              <a:solidFill>
                <a:schemeClr val="dk1"/>
              </a:solidFill>
              <a:latin typeface="Times New Roman"/>
              <a:ea typeface="Times New Roman"/>
              <a:cs typeface="Times New Roman"/>
              <a:sym typeface="Times New Roman"/>
            </a:endParaRPr>
          </a:p>
          <a:p>
            <a:pPr marL="63500" indent="0" algn="just">
              <a:lnSpc>
                <a:spcPct val="115000"/>
              </a:lnSpc>
              <a:spcBef>
                <a:spcPts val="0"/>
              </a:spcBef>
              <a:buSzPts val="2600"/>
              <a:buNone/>
            </a:pPr>
            <a:r>
              <a:rPr lang="en-US" sz="2600" dirty="0">
                <a:solidFill>
                  <a:schemeClr val="dk1"/>
                </a:solidFill>
                <a:latin typeface="Times New Roman"/>
                <a:ea typeface="Times New Roman"/>
                <a:cs typeface="Times New Roman"/>
                <a:sym typeface="Times New Roman"/>
              </a:rPr>
              <a:t> </a:t>
            </a:r>
            <a:endParaRPr sz="2600" dirty="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2600" dirty="0">
              <a:solidFill>
                <a:schemeClr val="dk1"/>
              </a:solidFill>
              <a:latin typeface="Times New Roman"/>
              <a:ea typeface="Times New Roman"/>
              <a:cs typeface="Times New Roman"/>
              <a:sym typeface="Times New Roman"/>
            </a:endParaRPr>
          </a:p>
          <a:p>
            <a:pPr marL="457200" lvl="0" indent="0" algn="just" rtl="0">
              <a:lnSpc>
                <a:spcPct val="115000"/>
              </a:lnSpc>
              <a:spcBef>
                <a:spcPts val="1000"/>
              </a:spcBef>
              <a:spcAft>
                <a:spcPts val="0"/>
              </a:spcAft>
              <a:buNone/>
            </a:pPr>
            <a:endParaRPr sz="2600" dirty="0">
              <a:latin typeface="Times New Roman"/>
              <a:ea typeface="Times New Roman"/>
              <a:cs typeface="Times New Roman"/>
              <a:sym typeface="Times New Roman"/>
            </a:endParaRPr>
          </a:p>
          <a:p>
            <a:pPr marL="0" lvl="0" indent="0" algn="just" rtl="0">
              <a:lnSpc>
                <a:spcPct val="115000"/>
              </a:lnSpc>
              <a:spcBef>
                <a:spcPts val="1000"/>
              </a:spcBef>
              <a:spcAft>
                <a:spcPts val="0"/>
              </a:spcAft>
              <a:buSzPts val="1440"/>
              <a:buNone/>
            </a:pPr>
            <a:endParaRPr sz="2000" dirty="0">
              <a:latin typeface="Times New Roman"/>
              <a:ea typeface="Times New Roman"/>
              <a:cs typeface="Times New Roman"/>
              <a:sym typeface="Times New Roman"/>
            </a:endParaRPr>
          </a:p>
        </p:txBody>
      </p:sp>
      <p:pic>
        <p:nvPicPr>
          <p:cNvPr id="153" name="Google Shape;153;p19"/>
          <p:cNvPicPr preferRelativeResize="0"/>
          <p:nvPr/>
        </p:nvPicPr>
        <p:blipFill rotWithShape="1">
          <a:blip r:embed="rId3">
            <a:alphaModFix/>
          </a:blip>
          <a:srcRect/>
          <a:stretch/>
        </p:blipFill>
        <p:spPr>
          <a:xfrm>
            <a:off x="1001486" y="470263"/>
            <a:ext cx="1193074" cy="1071154"/>
          </a:xfrm>
          <a:prstGeom prst="rect">
            <a:avLst/>
          </a:prstGeom>
          <a:noFill/>
          <a:ln>
            <a:noFill/>
          </a:ln>
        </p:spPr>
      </p:pic>
      <p:pic>
        <p:nvPicPr>
          <p:cNvPr id="154" name="Google Shape;154;p19"/>
          <p:cNvPicPr preferRelativeResize="0"/>
          <p:nvPr/>
        </p:nvPicPr>
        <p:blipFill>
          <a:blip r:embed="rId4">
            <a:alphaModFix/>
          </a:blip>
          <a:stretch>
            <a:fillRect/>
          </a:stretch>
        </p:blipFill>
        <p:spPr>
          <a:xfrm>
            <a:off x="9561352" y="240450"/>
            <a:ext cx="2527700" cy="1073907"/>
          </a:xfrm>
          <a:prstGeom prst="rect">
            <a:avLst/>
          </a:prstGeom>
          <a:noFill/>
          <a:ln>
            <a:noFill/>
          </a:ln>
        </p:spPr>
      </p:pic>
      <p:pic>
        <p:nvPicPr>
          <p:cNvPr id="155" name="Google Shape;155;p19"/>
          <p:cNvPicPr preferRelativeResize="0"/>
          <p:nvPr/>
        </p:nvPicPr>
        <p:blipFill>
          <a:blip r:embed="rId5">
            <a:alphaModFix/>
          </a:blip>
          <a:stretch>
            <a:fillRect/>
          </a:stretch>
        </p:blipFill>
        <p:spPr>
          <a:xfrm>
            <a:off x="91638" y="125338"/>
            <a:ext cx="3012749" cy="1761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3602525" y="609600"/>
            <a:ext cx="5671500" cy="1320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b="1">
                <a:solidFill>
                  <a:schemeClr val="accent2"/>
                </a:solidFill>
                <a:highlight>
                  <a:schemeClr val="lt1"/>
                </a:highlight>
                <a:latin typeface="Times New Roman"/>
                <a:ea typeface="Times New Roman"/>
                <a:cs typeface="Times New Roman"/>
                <a:sym typeface="Times New Roman"/>
              </a:rPr>
              <a:t>DESCRIPTION</a:t>
            </a:r>
            <a:endParaRPr b="1">
              <a:solidFill>
                <a:schemeClr val="accent2"/>
              </a:solidFill>
              <a:highlight>
                <a:schemeClr val="lt1"/>
              </a:highlight>
              <a:latin typeface="Times New Roman"/>
              <a:ea typeface="Times New Roman"/>
              <a:cs typeface="Times New Roman"/>
              <a:sym typeface="Times New Roman"/>
            </a:endParaRPr>
          </a:p>
        </p:txBody>
      </p:sp>
      <p:sp>
        <p:nvSpPr>
          <p:cNvPr id="161" name="Google Shape;161;p20"/>
          <p:cNvSpPr txBox="1">
            <a:spLocks noGrp="1"/>
          </p:cNvSpPr>
          <p:nvPr>
            <p:ph type="body" idx="1"/>
          </p:nvPr>
        </p:nvSpPr>
        <p:spPr>
          <a:xfrm>
            <a:off x="706875" y="1886350"/>
            <a:ext cx="9916200" cy="4892100"/>
          </a:xfrm>
          <a:prstGeom prst="rect">
            <a:avLst/>
          </a:prstGeom>
        </p:spPr>
        <p:txBody>
          <a:bodyPr spcFirstLastPara="1" wrap="square" lIns="91425" tIns="45700" rIns="91425" bIns="45700" anchor="t" anchorCtr="0">
            <a:noAutofit/>
          </a:bodyPr>
          <a:lstStyle/>
          <a:p>
            <a:pPr marL="457200" lvl="0" indent="-355600" algn="just" rtl="0">
              <a:lnSpc>
                <a:spcPct val="115000"/>
              </a:lnSpc>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The features of  part pro management system consist of</a:t>
            </a:r>
            <a:endParaRPr sz="2000" dirty="0">
              <a:solidFill>
                <a:schemeClr val="dk1"/>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Online Product Catalog and Search</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Product Details</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Store Locator</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Cart Management</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Payment Gateways:</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Inventory Management:</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Employee Management: </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Integration Capabilities:</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Customized Shopping:</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User Friendly:</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Supplier Management:</a:t>
            </a:r>
          </a:p>
          <a:p>
            <a:pPr marL="457200" lvl="0" indent="-355600" algn="just" rtl="0">
              <a:lnSpc>
                <a:spcPct val="115000"/>
              </a:lnSpc>
              <a:spcBef>
                <a:spcPts val="0"/>
              </a:spcBef>
              <a:spcAft>
                <a:spcPts val="0"/>
              </a:spcAft>
              <a:buClr>
                <a:schemeClr val="dk1"/>
              </a:buClr>
              <a:buSzPts val="2000"/>
              <a:buFont typeface="Times New Roman"/>
              <a:buAutoNum type="arabicPeriod"/>
            </a:pPr>
            <a:r>
              <a:rPr lang="en-US" sz="2000" b="1" dirty="0">
                <a:solidFill>
                  <a:schemeClr val="dk1"/>
                </a:solidFill>
                <a:latin typeface="Times New Roman"/>
                <a:ea typeface="Times New Roman"/>
                <a:cs typeface="Times New Roman"/>
                <a:sym typeface="Times New Roman"/>
              </a:rPr>
              <a:t>Online Sales Management:</a:t>
            </a:r>
          </a:p>
          <a:p>
            <a:pPr marL="101600" lvl="0" indent="0" algn="just" rtl="0">
              <a:lnSpc>
                <a:spcPct val="115000"/>
              </a:lnSpc>
              <a:spcBef>
                <a:spcPts val="0"/>
              </a:spcBef>
              <a:spcAft>
                <a:spcPts val="0"/>
              </a:spcAft>
              <a:buClr>
                <a:schemeClr val="dk1"/>
              </a:buClr>
              <a:buSzPts val="2000"/>
              <a:buNone/>
            </a:pPr>
            <a:endParaRPr lang="en-US" sz="2000" b="1" dirty="0">
              <a:solidFill>
                <a:schemeClr val="dk1"/>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chemeClr val="dk1"/>
              </a:buClr>
              <a:buSzPts val="2000"/>
              <a:buFont typeface="Times New Roman"/>
              <a:buAutoNum type="arabicPeriod"/>
            </a:pPr>
            <a:endParaRPr lang="en-US" sz="2000" b="1" dirty="0">
              <a:solidFill>
                <a:schemeClr val="dk1"/>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endParaRPr sz="2400" dirty="0">
              <a:solidFill>
                <a:schemeClr val="dk1"/>
              </a:solidFill>
              <a:highlight>
                <a:schemeClr val="lt1"/>
              </a:highlight>
              <a:latin typeface="Times New Roman"/>
              <a:ea typeface="Times New Roman"/>
              <a:cs typeface="Times New Roman"/>
              <a:sym typeface="Times New Roman"/>
            </a:endParaRPr>
          </a:p>
          <a:p>
            <a:pPr marL="457200" lvl="0" indent="0" algn="l" rtl="0">
              <a:spcBef>
                <a:spcPts val="1000"/>
              </a:spcBef>
              <a:spcAft>
                <a:spcPts val="0"/>
              </a:spcAft>
              <a:buNone/>
            </a:pPr>
            <a:endParaRPr sz="2400" dirty="0">
              <a:solidFill>
                <a:schemeClr val="dk1"/>
              </a:solidFill>
              <a:highlight>
                <a:schemeClr val="lt1"/>
              </a:highlight>
              <a:latin typeface="Times New Roman"/>
              <a:ea typeface="Times New Roman"/>
              <a:cs typeface="Times New Roman"/>
              <a:sym typeface="Times New Roman"/>
            </a:endParaRPr>
          </a:p>
        </p:txBody>
      </p:sp>
      <p:pic>
        <p:nvPicPr>
          <p:cNvPr id="162" name="Google Shape;162;p20"/>
          <p:cNvPicPr preferRelativeResize="0"/>
          <p:nvPr/>
        </p:nvPicPr>
        <p:blipFill>
          <a:blip r:embed="rId3">
            <a:alphaModFix/>
          </a:blip>
          <a:stretch>
            <a:fillRect/>
          </a:stretch>
        </p:blipFill>
        <p:spPr>
          <a:xfrm>
            <a:off x="9561352" y="240450"/>
            <a:ext cx="2527700" cy="1073907"/>
          </a:xfrm>
          <a:prstGeom prst="rect">
            <a:avLst/>
          </a:prstGeom>
          <a:noFill/>
          <a:ln>
            <a:noFill/>
          </a:ln>
        </p:spPr>
      </p:pic>
      <p:pic>
        <p:nvPicPr>
          <p:cNvPr id="163" name="Google Shape;163;p20"/>
          <p:cNvPicPr preferRelativeResize="0"/>
          <p:nvPr/>
        </p:nvPicPr>
        <p:blipFill>
          <a:blip r:embed="rId4">
            <a:alphaModFix/>
          </a:blip>
          <a:stretch>
            <a:fillRect/>
          </a:stretch>
        </p:blipFill>
        <p:spPr>
          <a:xfrm>
            <a:off x="91638" y="125338"/>
            <a:ext cx="3012749" cy="1761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3517675" y="609600"/>
            <a:ext cx="4877400" cy="1320900"/>
          </a:xfrm>
          <a:prstGeom prst="rect">
            <a:avLst/>
          </a:prstGeom>
        </p:spPr>
        <p:txBody>
          <a:bodyPr spcFirstLastPara="1" wrap="square" lIns="91425" tIns="45700" rIns="91425" bIns="45700" anchor="t" anchorCtr="0">
            <a:noAutofit/>
          </a:bodyPr>
          <a:lstStyle/>
          <a:p>
            <a:pPr marL="457200" lvl="0" indent="0" algn="ctr" rtl="0">
              <a:lnSpc>
                <a:spcPct val="115000"/>
              </a:lnSpc>
              <a:spcBef>
                <a:spcPts val="0"/>
              </a:spcBef>
              <a:spcAft>
                <a:spcPts val="0"/>
              </a:spcAft>
              <a:buNone/>
            </a:pPr>
            <a:r>
              <a:rPr lang="en-US" sz="3000" b="1">
                <a:latin typeface="Times New Roman"/>
                <a:ea typeface="Times New Roman"/>
                <a:cs typeface="Times New Roman"/>
                <a:sym typeface="Times New Roman"/>
              </a:rPr>
              <a:t>Technologies </a:t>
            </a:r>
            <a:endParaRPr sz="4800" b="1">
              <a:highlight>
                <a:schemeClr val="lt1"/>
              </a:highlight>
            </a:endParaRPr>
          </a:p>
        </p:txBody>
      </p:sp>
      <p:sp>
        <p:nvSpPr>
          <p:cNvPr id="169" name="Google Shape;169;p21"/>
          <p:cNvSpPr txBox="1">
            <a:spLocks noGrp="1"/>
          </p:cNvSpPr>
          <p:nvPr>
            <p:ph type="body" idx="1"/>
          </p:nvPr>
        </p:nvSpPr>
        <p:spPr>
          <a:xfrm>
            <a:off x="677325" y="1640600"/>
            <a:ext cx="3850070" cy="4079976"/>
          </a:xfrm>
          <a:prstGeom prst="rect">
            <a:avLst/>
          </a:prstGeom>
        </p:spPr>
        <p:txBody>
          <a:bodyPr spcFirstLastPara="1" wrap="square" lIns="91425" tIns="45700" rIns="91425" bIns="45700" anchor="t" anchorCtr="0">
            <a:noAutofit/>
          </a:bodyPr>
          <a:lstStyle/>
          <a:p>
            <a:pPr marL="457200" lvl="0" indent="0" algn="just" rtl="0">
              <a:lnSpc>
                <a:spcPct val="115000"/>
              </a:lnSpc>
              <a:spcBef>
                <a:spcPts val="0"/>
              </a:spcBef>
              <a:spcAft>
                <a:spcPts val="0"/>
              </a:spcAft>
              <a:buNone/>
            </a:pPr>
            <a:endParaRPr sz="2700" b="1" dirty="0">
              <a:solidFill>
                <a:schemeClr val="dk1"/>
              </a:solidFill>
              <a:latin typeface="Times New Roman"/>
              <a:ea typeface="Times New Roman"/>
              <a:cs typeface="Times New Roman"/>
              <a:sym typeface="Times New Roman"/>
            </a:endParaRPr>
          </a:p>
          <a:p>
            <a:pPr marL="457200" lvl="0" indent="-400050" algn="just" rtl="0">
              <a:lnSpc>
                <a:spcPct val="115000"/>
              </a:lnSpc>
              <a:spcBef>
                <a:spcPts val="0"/>
              </a:spcBef>
              <a:spcAft>
                <a:spcPts val="0"/>
              </a:spcAft>
              <a:buSzPts val="2700"/>
              <a:buFont typeface="Times New Roman"/>
              <a:buChar char="►"/>
            </a:pPr>
            <a:r>
              <a:rPr lang="en-US" sz="2700" b="1" dirty="0">
                <a:solidFill>
                  <a:schemeClr val="dk1"/>
                </a:solidFill>
                <a:latin typeface="Times New Roman"/>
                <a:ea typeface="Times New Roman"/>
                <a:cs typeface="Times New Roman"/>
                <a:sym typeface="Times New Roman"/>
              </a:rPr>
              <a:t>Frontend :- </a:t>
            </a:r>
            <a:endParaRPr sz="2700" b="1" dirty="0">
              <a:solidFill>
                <a:schemeClr val="dk1"/>
              </a:solidFill>
              <a:latin typeface="Times New Roman"/>
              <a:ea typeface="Times New Roman"/>
              <a:cs typeface="Times New Roman"/>
              <a:sym typeface="Times New Roman"/>
            </a:endParaRPr>
          </a:p>
          <a:p>
            <a:pPr marL="914400" lvl="1" indent="-400050" algn="just" rtl="0">
              <a:lnSpc>
                <a:spcPct val="115000"/>
              </a:lnSpc>
              <a:spcBef>
                <a:spcPts val="0"/>
              </a:spcBef>
              <a:spcAft>
                <a:spcPts val="0"/>
              </a:spcAft>
              <a:buSzPts val="2700"/>
              <a:buFont typeface="Times New Roman"/>
              <a:buChar char="►"/>
            </a:pPr>
            <a:r>
              <a:rPr lang="en-US" sz="2700" dirty="0">
                <a:solidFill>
                  <a:schemeClr val="dk1"/>
                </a:solidFill>
                <a:latin typeface="Times New Roman"/>
                <a:ea typeface="Times New Roman"/>
                <a:cs typeface="Times New Roman"/>
                <a:sym typeface="Times New Roman"/>
              </a:rPr>
              <a:t>React </a:t>
            </a:r>
            <a:r>
              <a:rPr lang="en-US" sz="2700" dirty="0" err="1">
                <a:solidFill>
                  <a:schemeClr val="dk1"/>
                </a:solidFill>
                <a:latin typeface="Times New Roman"/>
                <a:ea typeface="Times New Roman"/>
                <a:cs typeface="Times New Roman"/>
                <a:sym typeface="Times New Roman"/>
              </a:rPr>
              <a:t>js</a:t>
            </a:r>
            <a:endParaRPr sz="2700" dirty="0">
              <a:solidFill>
                <a:schemeClr val="dk1"/>
              </a:solidFill>
              <a:latin typeface="Times New Roman"/>
              <a:ea typeface="Times New Roman"/>
              <a:cs typeface="Times New Roman"/>
              <a:sym typeface="Times New Roman"/>
            </a:endParaRPr>
          </a:p>
          <a:p>
            <a:pPr marL="914400" lvl="1" indent="-400050" algn="just" rtl="0">
              <a:lnSpc>
                <a:spcPct val="115000"/>
              </a:lnSpc>
              <a:spcBef>
                <a:spcPts val="0"/>
              </a:spcBef>
              <a:spcAft>
                <a:spcPts val="0"/>
              </a:spcAft>
              <a:buSzPts val="2700"/>
              <a:buFont typeface="Times New Roman"/>
              <a:buChar char="►"/>
            </a:pPr>
            <a:r>
              <a:rPr lang="en-US" sz="2700" dirty="0">
                <a:solidFill>
                  <a:schemeClr val="dk1"/>
                </a:solidFill>
                <a:latin typeface="Times New Roman"/>
                <a:ea typeface="Times New Roman"/>
                <a:cs typeface="Times New Roman"/>
                <a:sym typeface="Times New Roman"/>
              </a:rPr>
              <a:t> JavaScript</a:t>
            </a:r>
            <a:endParaRPr sz="2700" dirty="0">
              <a:solidFill>
                <a:schemeClr val="dk1"/>
              </a:solidFill>
              <a:latin typeface="Times New Roman"/>
              <a:ea typeface="Times New Roman"/>
              <a:cs typeface="Times New Roman"/>
              <a:sym typeface="Times New Roman"/>
            </a:endParaRPr>
          </a:p>
          <a:p>
            <a:pPr marL="914400" lvl="1" indent="-400050" algn="just" rtl="0">
              <a:lnSpc>
                <a:spcPct val="115000"/>
              </a:lnSpc>
              <a:spcBef>
                <a:spcPts val="0"/>
              </a:spcBef>
              <a:spcAft>
                <a:spcPts val="0"/>
              </a:spcAft>
              <a:buSzPts val="2700"/>
              <a:buFont typeface="Times New Roman"/>
              <a:buChar char="►"/>
            </a:pPr>
            <a:r>
              <a:rPr lang="en-US" sz="2700" dirty="0">
                <a:solidFill>
                  <a:schemeClr val="dk1"/>
                </a:solidFill>
                <a:latin typeface="Times New Roman"/>
                <a:ea typeface="Times New Roman"/>
                <a:cs typeface="Times New Roman"/>
                <a:sym typeface="Times New Roman"/>
              </a:rPr>
              <a:t>CSS</a:t>
            </a:r>
          </a:p>
          <a:p>
            <a:pPr marL="914400" lvl="1" indent="-400050" algn="just" rtl="0">
              <a:lnSpc>
                <a:spcPct val="115000"/>
              </a:lnSpc>
              <a:spcBef>
                <a:spcPts val="0"/>
              </a:spcBef>
              <a:spcAft>
                <a:spcPts val="0"/>
              </a:spcAft>
              <a:buSzPts val="2700"/>
              <a:buFont typeface="Times New Roman"/>
              <a:buChar char="►"/>
            </a:pPr>
            <a:r>
              <a:rPr lang="en-US" sz="2700" dirty="0">
                <a:solidFill>
                  <a:schemeClr val="dk1"/>
                </a:solidFill>
                <a:latin typeface="Times New Roman"/>
                <a:ea typeface="Times New Roman"/>
                <a:cs typeface="Times New Roman"/>
                <a:sym typeface="Times New Roman"/>
              </a:rPr>
              <a:t>Bootstrap</a:t>
            </a:r>
          </a:p>
          <a:p>
            <a:pPr marL="914400" lvl="1" indent="-400050" algn="just" rtl="0">
              <a:lnSpc>
                <a:spcPct val="115000"/>
              </a:lnSpc>
              <a:spcBef>
                <a:spcPts val="0"/>
              </a:spcBef>
              <a:spcAft>
                <a:spcPts val="0"/>
              </a:spcAft>
              <a:buSzPts val="2700"/>
              <a:buFont typeface="Times New Roman"/>
              <a:buChar char="►"/>
            </a:pPr>
            <a:r>
              <a:rPr lang="en-US" sz="2700" dirty="0">
                <a:solidFill>
                  <a:schemeClr val="dk1"/>
                </a:solidFill>
                <a:latin typeface="Times New Roman"/>
                <a:ea typeface="Times New Roman"/>
                <a:cs typeface="Times New Roman"/>
                <a:sym typeface="Times New Roman"/>
              </a:rPr>
              <a:t>HTML</a:t>
            </a:r>
          </a:p>
          <a:p>
            <a:pPr marL="914400" lvl="1" indent="-400050" algn="just" rtl="0">
              <a:lnSpc>
                <a:spcPct val="115000"/>
              </a:lnSpc>
              <a:spcBef>
                <a:spcPts val="0"/>
              </a:spcBef>
              <a:spcAft>
                <a:spcPts val="0"/>
              </a:spcAft>
              <a:buSzPts val="2700"/>
              <a:buFont typeface="Times New Roman"/>
              <a:buChar char="►"/>
            </a:pPr>
            <a:r>
              <a:rPr lang="en-US" sz="2700" dirty="0">
                <a:solidFill>
                  <a:schemeClr val="dk1"/>
                </a:solidFill>
                <a:latin typeface="Times New Roman"/>
                <a:ea typeface="Times New Roman"/>
                <a:cs typeface="Times New Roman"/>
                <a:sym typeface="Times New Roman"/>
              </a:rPr>
              <a:t>Material CSS</a:t>
            </a:r>
          </a:p>
          <a:p>
            <a:pPr marL="514350" lvl="1" indent="0" algn="just" rtl="0">
              <a:lnSpc>
                <a:spcPct val="115000"/>
              </a:lnSpc>
              <a:spcBef>
                <a:spcPts val="0"/>
              </a:spcBef>
              <a:spcAft>
                <a:spcPts val="0"/>
              </a:spcAft>
              <a:buSzPts val="2700"/>
              <a:buNone/>
            </a:pPr>
            <a:endParaRPr lang="en-US" sz="2700" dirty="0">
              <a:solidFill>
                <a:schemeClr val="dk1"/>
              </a:solidFill>
              <a:latin typeface="Times New Roman"/>
              <a:ea typeface="Times New Roman"/>
              <a:cs typeface="Times New Roman"/>
              <a:sym typeface="Times New Roman"/>
            </a:endParaRPr>
          </a:p>
        </p:txBody>
      </p:sp>
      <p:pic>
        <p:nvPicPr>
          <p:cNvPr id="170" name="Google Shape;170;p21"/>
          <p:cNvPicPr preferRelativeResize="0"/>
          <p:nvPr/>
        </p:nvPicPr>
        <p:blipFill>
          <a:blip r:embed="rId3">
            <a:alphaModFix/>
          </a:blip>
          <a:stretch>
            <a:fillRect/>
          </a:stretch>
        </p:blipFill>
        <p:spPr>
          <a:xfrm>
            <a:off x="9561352" y="240450"/>
            <a:ext cx="2527700" cy="1073907"/>
          </a:xfrm>
          <a:prstGeom prst="rect">
            <a:avLst/>
          </a:prstGeom>
          <a:noFill/>
          <a:ln>
            <a:noFill/>
          </a:ln>
        </p:spPr>
      </p:pic>
      <p:pic>
        <p:nvPicPr>
          <p:cNvPr id="171" name="Google Shape;171;p21"/>
          <p:cNvPicPr preferRelativeResize="0"/>
          <p:nvPr/>
        </p:nvPicPr>
        <p:blipFill>
          <a:blip r:embed="rId4">
            <a:alphaModFix/>
          </a:blip>
          <a:stretch>
            <a:fillRect/>
          </a:stretch>
        </p:blipFill>
        <p:spPr>
          <a:xfrm>
            <a:off x="91638" y="125338"/>
            <a:ext cx="3012749" cy="1761024"/>
          </a:xfrm>
          <a:prstGeom prst="rect">
            <a:avLst/>
          </a:prstGeom>
          <a:noFill/>
          <a:ln>
            <a:noFill/>
          </a:ln>
        </p:spPr>
      </p:pic>
      <p:sp>
        <p:nvSpPr>
          <p:cNvPr id="172" name="Google Shape;172;p21"/>
          <p:cNvSpPr txBox="1"/>
          <p:nvPr/>
        </p:nvSpPr>
        <p:spPr>
          <a:xfrm>
            <a:off x="6163325" y="2010100"/>
            <a:ext cx="3136792" cy="3710476"/>
          </a:xfrm>
          <a:prstGeom prst="rect">
            <a:avLst/>
          </a:prstGeom>
          <a:noFill/>
          <a:ln>
            <a:noFill/>
          </a:ln>
        </p:spPr>
        <p:txBody>
          <a:bodyPr spcFirstLastPara="1" wrap="square" lIns="91425" tIns="91425" rIns="91425" bIns="91425" anchor="t" anchorCtr="0">
            <a:noAutofit/>
          </a:bodyPr>
          <a:lstStyle/>
          <a:p>
            <a:pPr marL="457200" lvl="0" indent="-400050" algn="just" rtl="0">
              <a:lnSpc>
                <a:spcPct val="115000"/>
              </a:lnSpc>
              <a:spcBef>
                <a:spcPts val="0"/>
              </a:spcBef>
              <a:spcAft>
                <a:spcPts val="0"/>
              </a:spcAft>
              <a:buClr>
                <a:schemeClr val="accent1"/>
              </a:buClr>
              <a:buSzPts val="2700"/>
              <a:buFont typeface="Times New Roman"/>
              <a:buChar char="►"/>
            </a:pPr>
            <a:r>
              <a:rPr lang="en-US" sz="2700" b="1" dirty="0">
                <a:solidFill>
                  <a:schemeClr val="dk1"/>
                </a:solidFill>
                <a:latin typeface="Times New Roman"/>
                <a:ea typeface="Times New Roman"/>
                <a:cs typeface="Times New Roman"/>
                <a:sym typeface="Times New Roman"/>
              </a:rPr>
              <a:t>Backend :-</a:t>
            </a:r>
            <a:endParaRPr sz="2700" b="1" dirty="0">
              <a:solidFill>
                <a:schemeClr val="dk1"/>
              </a:solidFill>
              <a:latin typeface="Times New Roman"/>
              <a:ea typeface="Times New Roman"/>
              <a:cs typeface="Times New Roman"/>
              <a:sym typeface="Times New Roman"/>
            </a:endParaRPr>
          </a:p>
          <a:p>
            <a:pPr marL="457200" lvl="0" indent="-400050" algn="just" rtl="0">
              <a:lnSpc>
                <a:spcPct val="115000"/>
              </a:lnSpc>
              <a:spcBef>
                <a:spcPts val="0"/>
              </a:spcBef>
              <a:spcAft>
                <a:spcPts val="0"/>
              </a:spcAft>
              <a:buClr>
                <a:schemeClr val="accent1"/>
              </a:buClr>
              <a:buSzPts val="2700"/>
              <a:buFont typeface="Times New Roman"/>
              <a:buChar char="►"/>
            </a:pPr>
            <a:r>
              <a:rPr lang="en-US" sz="2700" dirty="0">
                <a:solidFill>
                  <a:schemeClr val="dk1"/>
                </a:solidFill>
                <a:latin typeface="Times New Roman"/>
                <a:ea typeface="Times New Roman"/>
                <a:cs typeface="Times New Roman"/>
                <a:sym typeface="Times New Roman"/>
              </a:rPr>
              <a:t>Core Java</a:t>
            </a:r>
          </a:p>
          <a:p>
            <a:pPr marL="457200" lvl="0" indent="-400050" algn="just" rtl="0">
              <a:lnSpc>
                <a:spcPct val="115000"/>
              </a:lnSpc>
              <a:spcBef>
                <a:spcPts val="0"/>
              </a:spcBef>
              <a:spcAft>
                <a:spcPts val="0"/>
              </a:spcAft>
              <a:buClr>
                <a:schemeClr val="accent1"/>
              </a:buClr>
              <a:buSzPts val="2700"/>
              <a:buFont typeface="Times New Roman"/>
              <a:buChar char="►"/>
            </a:pPr>
            <a:r>
              <a:rPr lang="en-US" sz="2700" dirty="0">
                <a:solidFill>
                  <a:schemeClr val="dk1"/>
                </a:solidFill>
                <a:latin typeface="Times New Roman"/>
                <a:ea typeface="Times New Roman"/>
                <a:cs typeface="Times New Roman"/>
                <a:sym typeface="Times New Roman"/>
              </a:rPr>
              <a:t>Spring Boot</a:t>
            </a:r>
          </a:p>
          <a:p>
            <a:pPr marL="457200" lvl="0" indent="-400050" algn="just" rtl="0">
              <a:lnSpc>
                <a:spcPct val="115000"/>
              </a:lnSpc>
              <a:spcBef>
                <a:spcPts val="0"/>
              </a:spcBef>
              <a:spcAft>
                <a:spcPts val="0"/>
              </a:spcAft>
              <a:buClr>
                <a:schemeClr val="accent1"/>
              </a:buClr>
              <a:buSzPts val="2700"/>
              <a:buFont typeface="Times New Roman"/>
              <a:buChar char="►"/>
            </a:pPr>
            <a:r>
              <a:rPr lang="en-US" sz="2700" dirty="0">
                <a:solidFill>
                  <a:schemeClr val="dk1"/>
                </a:solidFill>
                <a:latin typeface="Times New Roman"/>
                <a:ea typeface="Times New Roman"/>
                <a:cs typeface="Times New Roman"/>
                <a:sym typeface="Times New Roman"/>
              </a:rPr>
              <a:t>MySQL</a:t>
            </a:r>
          </a:p>
          <a:p>
            <a:pPr marL="457200" lvl="0" indent="-400050" algn="just" rtl="0">
              <a:lnSpc>
                <a:spcPct val="115000"/>
              </a:lnSpc>
              <a:spcBef>
                <a:spcPts val="0"/>
              </a:spcBef>
              <a:spcAft>
                <a:spcPts val="0"/>
              </a:spcAft>
              <a:buClr>
                <a:schemeClr val="accent1"/>
              </a:buClr>
              <a:buSzPts val="2700"/>
              <a:buFont typeface="Times New Roman"/>
              <a:buChar char="►"/>
            </a:pPr>
            <a:r>
              <a:rPr lang="en-US" sz="2700" dirty="0">
                <a:solidFill>
                  <a:schemeClr val="dk1"/>
                </a:solidFill>
                <a:latin typeface="Times New Roman"/>
                <a:ea typeface="Times New Roman"/>
                <a:cs typeface="Times New Roman"/>
                <a:sym typeface="Times New Roman"/>
              </a:rPr>
              <a:t>JPA</a:t>
            </a:r>
          </a:p>
          <a:p>
            <a:pPr marL="457200" lvl="0" indent="-400050" algn="just" rtl="0">
              <a:lnSpc>
                <a:spcPct val="115000"/>
              </a:lnSpc>
              <a:spcBef>
                <a:spcPts val="0"/>
              </a:spcBef>
              <a:spcAft>
                <a:spcPts val="0"/>
              </a:spcAft>
              <a:buClr>
                <a:schemeClr val="accent1"/>
              </a:buClr>
              <a:buSzPts val="2700"/>
              <a:buFont typeface="Times New Roman"/>
              <a:buChar char="►"/>
            </a:pPr>
            <a:r>
              <a:rPr lang="en-US" sz="2700" dirty="0">
                <a:solidFill>
                  <a:schemeClr val="dk1"/>
                </a:solidFill>
                <a:latin typeface="Times New Roman"/>
                <a:ea typeface="Times New Roman"/>
                <a:cs typeface="Times New Roman"/>
                <a:sym typeface="Times New Roman"/>
              </a:rPr>
              <a:t>Docker</a:t>
            </a:r>
          </a:p>
          <a:p>
            <a:pPr marL="457200" lvl="0" indent="-400050" algn="just" rtl="0">
              <a:lnSpc>
                <a:spcPct val="115000"/>
              </a:lnSpc>
              <a:spcBef>
                <a:spcPts val="0"/>
              </a:spcBef>
              <a:spcAft>
                <a:spcPts val="0"/>
              </a:spcAft>
              <a:buClr>
                <a:schemeClr val="accent1"/>
              </a:buClr>
              <a:buSzPts val="2700"/>
              <a:buFont typeface="Times New Roman"/>
              <a:buChar char="►"/>
            </a:pPr>
            <a:r>
              <a:rPr lang="en-US" sz="2700" dirty="0">
                <a:solidFill>
                  <a:schemeClr val="dk1"/>
                </a:solidFill>
                <a:latin typeface="Times New Roman"/>
                <a:ea typeface="Times New Roman"/>
                <a:cs typeface="Times New Roman"/>
                <a:sym typeface="Times New Roman"/>
              </a:rPr>
              <a:t>Azure Cloud VM</a:t>
            </a:r>
            <a:endParaRPr sz="2700" dirty="0">
              <a:solidFill>
                <a:schemeClr val="dk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27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a:spLocks noGrp="1"/>
          </p:cNvSpPr>
          <p:nvPr>
            <p:ph type="title"/>
          </p:nvPr>
        </p:nvSpPr>
        <p:spPr>
          <a:xfrm>
            <a:off x="3635578" y="576550"/>
            <a:ext cx="5638500" cy="1320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2600" b="1" dirty="0">
                <a:solidFill>
                  <a:schemeClr val="accent2"/>
                </a:solidFill>
                <a:highlight>
                  <a:schemeClr val="lt1"/>
                </a:highlight>
                <a:latin typeface="Times New Roman"/>
                <a:ea typeface="Times New Roman"/>
                <a:cs typeface="Times New Roman"/>
                <a:sym typeface="Times New Roman"/>
              </a:rPr>
              <a:t>RISK MANAGEMENT</a:t>
            </a:r>
            <a:endParaRPr sz="2600" b="1" dirty="0">
              <a:solidFill>
                <a:schemeClr val="accent2"/>
              </a:solidFill>
              <a:highlight>
                <a:schemeClr val="lt1"/>
              </a:highlight>
              <a:latin typeface="Times New Roman"/>
              <a:ea typeface="Times New Roman"/>
              <a:cs typeface="Times New Roman"/>
              <a:sym typeface="Times New Roman"/>
            </a:endParaRPr>
          </a:p>
        </p:txBody>
      </p:sp>
      <p:sp>
        <p:nvSpPr>
          <p:cNvPr id="178" name="Google Shape;178;p22"/>
          <p:cNvSpPr txBox="1">
            <a:spLocks noGrp="1"/>
          </p:cNvSpPr>
          <p:nvPr>
            <p:ph type="body" idx="1"/>
          </p:nvPr>
        </p:nvSpPr>
        <p:spPr>
          <a:xfrm>
            <a:off x="677325" y="1197200"/>
            <a:ext cx="9743700" cy="55572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endParaRPr lang="en-US" sz="24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400" b="1" u="sng" kern="0" dirty="0">
                <a:solidFill>
                  <a:schemeClr val="accent2"/>
                </a:solidFill>
                <a:effectLst/>
                <a:latin typeface="Times New Roman" panose="02020603050405020304" pitchFamily="18" charset="0"/>
                <a:ea typeface="Arial" panose="020B0604020202020204" pitchFamily="34" charset="0"/>
              </a:rPr>
              <a:t>RISK IDENTIFICATION</a:t>
            </a:r>
            <a:r>
              <a:rPr lang="en-US" sz="2400" dirty="0">
                <a:solidFill>
                  <a:schemeClr val="accent2"/>
                </a:solidFill>
                <a:effectLst/>
              </a:rPr>
              <a:t> </a:t>
            </a:r>
            <a:endParaRPr sz="2400" dirty="0">
              <a:solidFill>
                <a:schemeClr val="accent2"/>
              </a:solidFill>
              <a:latin typeface="Times New Roman"/>
              <a:ea typeface="Times New Roman"/>
              <a:cs typeface="Times New Roman"/>
              <a:sym typeface="Times New Roman"/>
            </a:endParaRPr>
          </a:p>
          <a:p>
            <a:pPr marL="914400" lvl="1" indent="-368300" algn="just" rtl="0">
              <a:lnSpc>
                <a:spcPct val="115000"/>
              </a:lnSpc>
              <a:spcBef>
                <a:spcPts val="1200"/>
              </a:spcBef>
              <a:spcAft>
                <a:spcPts val="0"/>
              </a:spcAft>
              <a:buSzPts val="2200"/>
              <a:buFont typeface="Times New Roman"/>
              <a:buChar char="►"/>
            </a:pPr>
            <a:r>
              <a:rPr lang="en-US" sz="2200" b="1" dirty="0">
                <a:solidFill>
                  <a:schemeClr val="dk1"/>
                </a:solidFill>
                <a:latin typeface="Times New Roman"/>
                <a:ea typeface="Times New Roman"/>
                <a:cs typeface="Times New Roman"/>
                <a:sym typeface="Times New Roman"/>
              </a:rPr>
              <a:t>Security Risks</a:t>
            </a:r>
            <a:endParaRPr sz="2200" b="1" dirty="0">
              <a:solidFill>
                <a:schemeClr val="dk1"/>
              </a:solidFill>
              <a:latin typeface="Times New Roman"/>
              <a:ea typeface="Times New Roman"/>
              <a:cs typeface="Times New Roman"/>
              <a:sym typeface="Times New Roman"/>
            </a:endParaRPr>
          </a:p>
          <a:p>
            <a:pPr marL="1371600" lvl="0" indent="-342900" algn="just" rtl="0">
              <a:lnSpc>
                <a:spcPct val="115000"/>
              </a:lnSpc>
              <a:spcBef>
                <a:spcPts val="0"/>
              </a:spcBef>
              <a:spcAft>
                <a:spcPts val="0"/>
              </a:spcAft>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Access Controls</a:t>
            </a:r>
          </a:p>
          <a:p>
            <a:pPr marL="1371600" lvl="0" indent="-342900" algn="just" rtl="0">
              <a:lnSpc>
                <a:spcPct val="115000"/>
              </a:lnSpc>
              <a:spcBef>
                <a:spcPts val="0"/>
              </a:spcBef>
              <a:spcAft>
                <a:spcPts val="0"/>
              </a:spcAft>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Payment Processing Security</a:t>
            </a:r>
            <a:endParaRPr dirty="0">
              <a:solidFill>
                <a:schemeClr val="dk1"/>
              </a:solidFill>
              <a:latin typeface="Times New Roman"/>
              <a:ea typeface="Times New Roman"/>
              <a:cs typeface="Times New Roman"/>
              <a:sym typeface="Times New Roman"/>
            </a:endParaRPr>
          </a:p>
          <a:p>
            <a:pPr marL="914400" lvl="1" indent="-368300" algn="just" rtl="0">
              <a:lnSpc>
                <a:spcPct val="115000"/>
              </a:lnSpc>
              <a:spcBef>
                <a:spcPts val="0"/>
              </a:spcBef>
              <a:spcAft>
                <a:spcPts val="0"/>
              </a:spcAft>
              <a:buSzPts val="2200"/>
              <a:buFont typeface="Times New Roman"/>
              <a:buChar char="►"/>
            </a:pPr>
            <a:r>
              <a:rPr lang="en-US" sz="2200" b="1" dirty="0">
                <a:solidFill>
                  <a:schemeClr val="dk1"/>
                </a:solidFill>
                <a:latin typeface="Times New Roman"/>
                <a:ea typeface="Times New Roman"/>
                <a:cs typeface="Times New Roman"/>
                <a:sym typeface="Times New Roman"/>
              </a:rPr>
              <a:t>Performance Risks</a:t>
            </a:r>
            <a:endParaRPr sz="2200" b="1" dirty="0">
              <a:solidFill>
                <a:schemeClr val="dk1"/>
              </a:solidFill>
              <a:latin typeface="Times New Roman"/>
              <a:ea typeface="Times New Roman"/>
              <a:cs typeface="Times New Roman"/>
              <a:sym typeface="Times New Roman"/>
            </a:endParaRPr>
          </a:p>
          <a:p>
            <a:pPr marL="1371600" lvl="0" indent="-342900" algn="just" rtl="0">
              <a:lnSpc>
                <a:spcPct val="115000"/>
              </a:lnSpc>
              <a:spcBef>
                <a:spcPts val="0"/>
              </a:spcBef>
              <a:spcAft>
                <a:spcPts val="0"/>
              </a:spcAft>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Scalability</a:t>
            </a:r>
            <a:endParaRPr dirty="0">
              <a:solidFill>
                <a:schemeClr val="dk1"/>
              </a:solidFill>
              <a:latin typeface="Times New Roman"/>
              <a:ea typeface="Times New Roman"/>
              <a:cs typeface="Times New Roman"/>
              <a:sym typeface="Times New Roman"/>
            </a:endParaRPr>
          </a:p>
          <a:p>
            <a:pPr marL="1371600" indent="-342900" algn="just">
              <a:lnSpc>
                <a:spcPct val="115000"/>
              </a:lnSpc>
              <a:spcBef>
                <a:spcPts val="0"/>
              </a:spcBef>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Resource Intensive Operations </a:t>
            </a:r>
          </a:p>
          <a:p>
            <a:pPr marL="1371600" lvl="0" indent="-342900" algn="just" rtl="0">
              <a:lnSpc>
                <a:spcPct val="115000"/>
              </a:lnSpc>
              <a:spcBef>
                <a:spcPts val="0"/>
              </a:spcBef>
              <a:spcAft>
                <a:spcPts val="0"/>
              </a:spcAft>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Bugs &amp; errors</a:t>
            </a:r>
            <a:endParaRPr dirty="0">
              <a:solidFill>
                <a:schemeClr val="dk1"/>
              </a:solidFill>
              <a:latin typeface="Times New Roman"/>
              <a:ea typeface="Times New Roman"/>
              <a:cs typeface="Times New Roman"/>
              <a:sym typeface="Times New Roman"/>
            </a:endParaRPr>
          </a:p>
          <a:p>
            <a:pPr marL="914400" lvl="1" indent="-368300" algn="just" rtl="0">
              <a:lnSpc>
                <a:spcPct val="115000"/>
              </a:lnSpc>
              <a:spcBef>
                <a:spcPts val="0"/>
              </a:spcBef>
              <a:spcAft>
                <a:spcPts val="0"/>
              </a:spcAft>
              <a:buSzPts val="2200"/>
              <a:buFont typeface="Times New Roman"/>
              <a:buChar char="►"/>
            </a:pPr>
            <a:r>
              <a:rPr lang="en-US" sz="2200" b="1" dirty="0">
                <a:solidFill>
                  <a:schemeClr val="dk1"/>
                </a:solidFill>
                <a:latin typeface="Times New Roman"/>
                <a:ea typeface="Times New Roman"/>
                <a:cs typeface="Times New Roman"/>
                <a:sym typeface="Times New Roman"/>
              </a:rPr>
              <a:t>Risks to the User Experience</a:t>
            </a:r>
          </a:p>
          <a:p>
            <a:pPr marL="914400" indent="-355600" algn="just">
              <a:lnSpc>
                <a:spcPct val="115000"/>
              </a:lnSpc>
              <a:spcBef>
                <a:spcPts val="0"/>
              </a:spcBef>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Cross Browser Compatibility</a:t>
            </a:r>
          </a:p>
          <a:p>
            <a:pPr marL="914400" indent="-355600" algn="just">
              <a:lnSpc>
                <a:spcPct val="115000"/>
              </a:lnSpc>
              <a:spcBef>
                <a:spcPts val="0"/>
              </a:spcBef>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Poor Usability</a:t>
            </a:r>
          </a:p>
          <a:p>
            <a:pPr marL="914400" indent="-355600" algn="just">
              <a:lnSpc>
                <a:spcPct val="115000"/>
              </a:lnSpc>
              <a:spcBef>
                <a:spcPts val="0"/>
              </a:spcBef>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Slow performance and Load Times</a:t>
            </a:r>
          </a:p>
          <a:p>
            <a:pPr marL="914400" lvl="0" indent="0" algn="just" rtl="0">
              <a:lnSpc>
                <a:spcPct val="115000"/>
              </a:lnSpc>
              <a:spcBef>
                <a:spcPts val="0"/>
              </a:spcBef>
              <a:spcAft>
                <a:spcPts val="0"/>
              </a:spcAft>
              <a:buNone/>
            </a:pPr>
            <a:endParaRPr lang="en-US" sz="2200" b="1" dirty="0">
              <a:solidFill>
                <a:schemeClr val="dk1"/>
              </a:solidFill>
              <a:latin typeface="Times New Roman"/>
              <a:ea typeface="Times New Roman"/>
              <a:cs typeface="Times New Roman"/>
              <a:sym typeface="Times New Roman"/>
            </a:endParaRPr>
          </a:p>
          <a:p>
            <a:pPr marL="457200" lvl="0" indent="0" algn="l" rtl="0">
              <a:spcBef>
                <a:spcPts val="1000"/>
              </a:spcBef>
              <a:spcAft>
                <a:spcPts val="0"/>
              </a:spcAft>
              <a:buNone/>
            </a:pPr>
            <a:endParaRPr sz="2400" dirty="0">
              <a:solidFill>
                <a:schemeClr val="dk1"/>
              </a:solidFill>
              <a:highlight>
                <a:schemeClr val="lt1"/>
              </a:highlight>
              <a:latin typeface="Times New Roman"/>
              <a:ea typeface="Times New Roman"/>
              <a:cs typeface="Times New Roman"/>
              <a:sym typeface="Times New Roman"/>
            </a:endParaRPr>
          </a:p>
        </p:txBody>
      </p:sp>
      <p:pic>
        <p:nvPicPr>
          <p:cNvPr id="179" name="Google Shape;179;p22"/>
          <p:cNvPicPr preferRelativeResize="0"/>
          <p:nvPr/>
        </p:nvPicPr>
        <p:blipFill>
          <a:blip r:embed="rId3">
            <a:alphaModFix/>
          </a:blip>
          <a:stretch>
            <a:fillRect/>
          </a:stretch>
        </p:blipFill>
        <p:spPr>
          <a:xfrm>
            <a:off x="9561352" y="240450"/>
            <a:ext cx="2527700" cy="1073907"/>
          </a:xfrm>
          <a:prstGeom prst="rect">
            <a:avLst/>
          </a:prstGeom>
          <a:noFill/>
          <a:ln>
            <a:noFill/>
          </a:ln>
        </p:spPr>
      </p:pic>
      <p:pic>
        <p:nvPicPr>
          <p:cNvPr id="180" name="Google Shape;180;p22"/>
          <p:cNvPicPr preferRelativeResize="0"/>
          <p:nvPr/>
        </p:nvPicPr>
        <p:blipFill>
          <a:blip r:embed="rId4">
            <a:alphaModFix/>
          </a:blip>
          <a:stretch>
            <a:fillRect/>
          </a:stretch>
        </p:blipFill>
        <p:spPr>
          <a:xfrm>
            <a:off x="102948" y="275710"/>
            <a:ext cx="3012749" cy="1761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3552950" y="609600"/>
            <a:ext cx="5721000" cy="13209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2650" b="1">
                <a:solidFill>
                  <a:schemeClr val="accent2"/>
                </a:solidFill>
                <a:highlight>
                  <a:schemeClr val="lt1"/>
                </a:highlight>
                <a:latin typeface="Times New Roman"/>
                <a:ea typeface="Times New Roman"/>
                <a:cs typeface="Times New Roman"/>
                <a:sym typeface="Times New Roman"/>
              </a:rPr>
              <a:t>RISK MANAGEMENT</a:t>
            </a:r>
            <a:endParaRPr sz="4300" b="1">
              <a:solidFill>
                <a:schemeClr val="accent2"/>
              </a:solidFill>
              <a:highlight>
                <a:schemeClr val="lt1"/>
              </a:highlight>
              <a:latin typeface="Times New Roman"/>
              <a:ea typeface="Times New Roman"/>
              <a:cs typeface="Times New Roman"/>
              <a:sym typeface="Times New Roman"/>
            </a:endParaRPr>
          </a:p>
        </p:txBody>
      </p:sp>
      <p:sp>
        <p:nvSpPr>
          <p:cNvPr id="186" name="Google Shape;186;p23"/>
          <p:cNvSpPr txBox="1">
            <a:spLocks noGrp="1"/>
          </p:cNvSpPr>
          <p:nvPr>
            <p:ph type="body" idx="1"/>
          </p:nvPr>
        </p:nvSpPr>
        <p:spPr>
          <a:xfrm>
            <a:off x="677325" y="1930500"/>
            <a:ext cx="10050300" cy="4110900"/>
          </a:xfrm>
          <a:prstGeom prst="rect">
            <a:avLst/>
          </a:prstGeom>
        </p:spPr>
        <p:txBody>
          <a:bodyPr spcFirstLastPara="1" wrap="square" lIns="91425" tIns="45700" rIns="91425" bIns="45700" anchor="t" anchorCtr="0">
            <a:noAutofit/>
          </a:bodyPr>
          <a:lstStyle/>
          <a:p>
            <a:pPr marL="914400" lvl="1" indent="-368300" algn="just" rtl="0">
              <a:lnSpc>
                <a:spcPct val="115000"/>
              </a:lnSpc>
              <a:spcBef>
                <a:spcPts val="0"/>
              </a:spcBef>
              <a:spcAft>
                <a:spcPts val="0"/>
              </a:spcAft>
              <a:buSzPts val="2200"/>
              <a:buFont typeface="Times New Roman"/>
              <a:buChar char="►"/>
            </a:pPr>
            <a:r>
              <a:rPr lang="en-US" sz="2200" b="1" dirty="0">
                <a:solidFill>
                  <a:schemeClr val="dk1"/>
                </a:solidFill>
                <a:latin typeface="Times New Roman"/>
                <a:ea typeface="Times New Roman"/>
                <a:cs typeface="Times New Roman"/>
                <a:sym typeface="Times New Roman"/>
              </a:rPr>
              <a:t>Maintenance and upgrades</a:t>
            </a:r>
            <a:endParaRPr sz="2200" b="1" dirty="0">
              <a:solidFill>
                <a:schemeClr val="dk1"/>
              </a:solidFill>
              <a:latin typeface="Times New Roman"/>
              <a:ea typeface="Times New Roman"/>
              <a:cs typeface="Times New Roman"/>
              <a:sym typeface="Times New Roman"/>
            </a:endParaRPr>
          </a:p>
          <a:p>
            <a:pPr marL="1371600" indent="-342900" algn="just">
              <a:lnSpc>
                <a:spcPct val="115000"/>
              </a:lnSpc>
              <a:spcBef>
                <a:spcPts val="0"/>
              </a:spcBef>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Incompatibility Issues </a:t>
            </a:r>
          </a:p>
          <a:p>
            <a:pPr marL="1371600" indent="-342900" algn="just">
              <a:lnSpc>
                <a:spcPct val="115000"/>
              </a:lnSpc>
              <a:spcBef>
                <a:spcPts val="0"/>
              </a:spcBef>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Downtime and Service Disruption </a:t>
            </a:r>
          </a:p>
          <a:p>
            <a:pPr marL="1028700" indent="0" algn="just">
              <a:lnSpc>
                <a:spcPct val="115000"/>
              </a:lnSpc>
              <a:spcBef>
                <a:spcPts val="0"/>
              </a:spcBef>
              <a:buClr>
                <a:schemeClr val="dk1"/>
              </a:buClr>
              <a:buSzPts val="1800"/>
              <a:buNone/>
            </a:pPr>
            <a:endParaRPr lang="en-US" dirty="0">
              <a:solidFill>
                <a:schemeClr val="dk1"/>
              </a:solidFill>
              <a:latin typeface="Times New Roman"/>
              <a:ea typeface="Times New Roman"/>
              <a:cs typeface="Times New Roman"/>
              <a:sym typeface="Times New Roman"/>
            </a:endParaRPr>
          </a:p>
          <a:p>
            <a:pPr marL="914400" lvl="1" indent="-368300" algn="just" rtl="0">
              <a:lnSpc>
                <a:spcPct val="115000"/>
              </a:lnSpc>
              <a:spcBef>
                <a:spcPts val="0"/>
              </a:spcBef>
              <a:spcAft>
                <a:spcPts val="0"/>
              </a:spcAft>
              <a:buSzPts val="2200"/>
              <a:buFont typeface="Times New Roman"/>
              <a:buChar char="►"/>
            </a:pPr>
            <a:r>
              <a:rPr lang="en-US" sz="2200" b="1" dirty="0">
                <a:solidFill>
                  <a:schemeClr val="dk1"/>
                </a:solidFill>
                <a:latin typeface="Times New Roman"/>
                <a:ea typeface="Times New Roman"/>
                <a:cs typeface="Times New Roman"/>
                <a:sym typeface="Times New Roman"/>
              </a:rPr>
              <a:t>Financial risks</a:t>
            </a:r>
            <a:endParaRPr sz="2200" b="1" dirty="0">
              <a:solidFill>
                <a:schemeClr val="dk1"/>
              </a:solidFill>
              <a:latin typeface="Times New Roman"/>
              <a:ea typeface="Times New Roman"/>
              <a:cs typeface="Times New Roman"/>
              <a:sym typeface="Times New Roman"/>
            </a:endParaRPr>
          </a:p>
          <a:p>
            <a:pPr marL="1371600" indent="-342900" algn="just">
              <a:lnSpc>
                <a:spcPct val="115000"/>
              </a:lnSpc>
              <a:spcBef>
                <a:spcPts val="0"/>
              </a:spcBef>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Fraud and Security Breaches </a:t>
            </a:r>
          </a:p>
          <a:p>
            <a:pPr marL="1371600" indent="-342900" algn="just">
              <a:lnSpc>
                <a:spcPct val="115000"/>
              </a:lnSpc>
              <a:spcBef>
                <a:spcPts val="0"/>
              </a:spcBef>
              <a:buClr>
                <a:schemeClr val="dk1"/>
              </a:buClr>
              <a:buSzPts val="1800"/>
              <a:buFont typeface="Times New Roman"/>
              <a:buChar char="●"/>
            </a:pPr>
            <a:r>
              <a:rPr lang="en-US" dirty="0">
                <a:solidFill>
                  <a:schemeClr val="dk1"/>
                </a:solidFill>
                <a:latin typeface="Times New Roman"/>
                <a:ea typeface="Times New Roman"/>
                <a:cs typeface="Times New Roman"/>
                <a:sym typeface="Times New Roman"/>
              </a:rPr>
              <a:t>Revenue loss Due to System Downtime</a:t>
            </a:r>
          </a:p>
          <a:p>
            <a:pPr marL="1028700" indent="0" algn="just">
              <a:lnSpc>
                <a:spcPct val="115000"/>
              </a:lnSpc>
              <a:spcBef>
                <a:spcPts val="0"/>
              </a:spcBef>
              <a:buClr>
                <a:schemeClr val="dk1"/>
              </a:buClr>
              <a:buSzPts val="1800"/>
              <a:buNone/>
            </a:pPr>
            <a:endParaRPr lang="en-US" dirty="0">
              <a:solidFill>
                <a:schemeClr val="dk1"/>
              </a:solidFill>
              <a:latin typeface="Times New Roman"/>
              <a:ea typeface="Times New Roman"/>
              <a:cs typeface="Times New Roman"/>
              <a:sym typeface="Times New Roman"/>
            </a:endParaRPr>
          </a:p>
          <a:p>
            <a:pPr marL="1028700" indent="0" algn="just">
              <a:lnSpc>
                <a:spcPct val="115000"/>
              </a:lnSpc>
              <a:spcBef>
                <a:spcPts val="0"/>
              </a:spcBef>
              <a:buClr>
                <a:schemeClr val="dk1"/>
              </a:buClr>
              <a:buSzPts val="1800"/>
              <a:buNone/>
            </a:pPr>
            <a:endParaRPr lang="en-US" dirty="0">
              <a:solidFill>
                <a:schemeClr val="dk1"/>
              </a:solidFill>
              <a:latin typeface="Times New Roman"/>
              <a:ea typeface="Times New Roman"/>
              <a:cs typeface="Times New Roman"/>
              <a:sym typeface="Times New Roman"/>
            </a:endParaRPr>
          </a:p>
          <a:p>
            <a:pPr marL="1028700" indent="0" algn="just">
              <a:lnSpc>
                <a:spcPct val="115000"/>
              </a:lnSpc>
              <a:spcBef>
                <a:spcPts val="0"/>
              </a:spcBef>
              <a:buClr>
                <a:schemeClr val="dk1"/>
              </a:buClr>
              <a:buSzPts val="1800"/>
              <a:buNone/>
            </a:pPr>
            <a:endParaRPr lang="en-US" dirty="0">
              <a:solidFill>
                <a:schemeClr val="dk1"/>
              </a:solidFill>
              <a:latin typeface="Times New Roman"/>
              <a:ea typeface="Times New Roman"/>
              <a:cs typeface="Times New Roman"/>
              <a:sym typeface="Times New Roman"/>
            </a:endParaRPr>
          </a:p>
          <a:p>
            <a:pPr marL="1371600" indent="-342900" algn="just">
              <a:lnSpc>
                <a:spcPct val="115000"/>
              </a:lnSpc>
              <a:spcBef>
                <a:spcPts val="0"/>
              </a:spcBef>
              <a:buClr>
                <a:schemeClr val="dk1"/>
              </a:buClr>
              <a:buSzPts val="1800"/>
              <a:buFont typeface="Times New Roman"/>
              <a:buChar char="●"/>
            </a:pPr>
            <a:endParaRPr lang="en-US" dirty="0">
              <a:solidFill>
                <a:schemeClr val="dk1"/>
              </a:solidFill>
              <a:latin typeface="Times New Roman"/>
              <a:ea typeface="Times New Roman"/>
              <a:cs typeface="Times New Roman"/>
              <a:sym typeface="Times New Roman"/>
            </a:endParaRPr>
          </a:p>
          <a:p>
            <a:pPr marL="457200" lvl="0" indent="0" algn="l" rtl="0">
              <a:spcBef>
                <a:spcPts val="1000"/>
              </a:spcBef>
              <a:spcAft>
                <a:spcPts val="0"/>
              </a:spcAft>
              <a:buNone/>
            </a:pPr>
            <a:endParaRPr dirty="0"/>
          </a:p>
        </p:txBody>
      </p:sp>
      <p:pic>
        <p:nvPicPr>
          <p:cNvPr id="187" name="Google Shape;187;p23"/>
          <p:cNvPicPr preferRelativeResize="0"/>
          <p:nvPr/>
        </p:nvPicPr>
        <p:blipFill>
          <a:blip r:embed="rId3">
            <a:alphaModFix/>
          </a:blip>
          <a:stretch>
            <a:fillRect/>
          </a:stretch>
        </p:blipFill>
        <p:spPr>
          <a:xfrm>
            <a:off x="91638" y="125338"/>
            <a:ext cx="3012749" cy="1761024"/>
          </a:xfrm>
          <a:prstGeom prst="rect">
            <a:avLst/>
          </a:prstGeom>
          <a:noFill/>
          <a:ln>
            <a:noFill/>
          </a:ln>
        </p:spPr>
      </p:pic>
      <p:pic>
        <p:nvPicPr>
          <p:cNvPr id="188" name="Google Shape;188;p23"/>
          <p:cNvPicPr preferRelativeResize="0"/>
          <p:nvPr/>
        </p:nvPicPr>
        <p:blipFill>
          <a:blip r:embed="rId4">
            <a:alphaModFix/>
          </a:blip>
          <a:stretch>
            <a:fillRect/>
          </a:stretch>
        </p:blipFill>
        <p:spPr>
          <a:xfrm>
            <a:off x="9561352" y="240450"/>
            <a:ext cx="2527700" cy="10739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1"/>
              </a:buClr>
              <a:buSzPts val="3600"/>
              <a:buFont typeface="Trebuchet MS"/>
              <a:buNone/>
            </a:pPr>
            <a:r>
              <a:rPr lang="en-US"/>
              <a:t>                                                                          </a:t>
            </a:r>
            <a:endParaRPr/>
          </a:p>
        </p:txBody>
      </p:sp>
      <p:pic>
        <p:nvPicPr>
          <p:cNvPr id="194" name="Google Shape;194;p24"/>
          <p:cNvPicPr preferRelativeResize="0"/>
          <p:nvPr/>
        </p:nvPicPr>
        <p:blipFill rotWithShape="1">
          <a:blip r:embed="rId3">
            <a:alphaModFix/>
          </a:blip>
          <a:srcRect/>
          <a:stretch/>
        </p:blipFill>
        <p:spPr>
          <a:xfrm>
            <a:off x="962297" y="522515"/>
            <a:ext cx="1193074" cy="1071154"/>
          </a:xfrm>
          <a:prstGeom prst="rect">
            <a:avLst/>
          </a:prstGeom>
          <a:noFill/>
          <a:ln>
            <a:noFill/>
          </a:ln>
        </p:spPr>
      </p:pic>
      <p:pic>
        <p:nvPicPr>
          <p:cNvPr id="195" name="Google Shape;195;p24"/>
          <p:cNvPicPr preferRelativeResize="0"/>
          <p:nvPr/>
        </p:nvPicPr>
        <p:blipFill rotWithShape="1">
          <a:blip r:embed="rId4">
            <a:alphaModFix/>
          </a:blip>
          <a:srcRect/>
          <a:stretch/>
        </p:blipFill>
        <p:spPr>
          <a:xfrm>
            <a:off x="1289977" y="1930400"/>
            <a:ext cx="8273700" cy="3797700"/>
          </a:xfrm>
          <a:prstGeom prst="rect">
            <a:avLst/>
          </a:prstGeom>
          <a:noFill/>
          <a:ln>
            <a:noFill/>
          </a:ln>
        </p:spPr>
      </p:pic>
      <p:pic>
        <p:nvPicPr>
          <p:cNvPr id="196" name="Google Shape;196;p24"/>
          <p:cNvPicPr preferRelativeResize="0"/>
          <p:nvPr/>
        </p:nvPicPr>
        <p:blipFill>
          <a:blip r:embed="rId5">
            <a:alphaModFix/>
          </a:blip>
          <a:stretch>
            <a:fillRect/>
          </a:stretch>
        </p:blipFill>
        <p:spPr>
          <a:xfrm>
            <a:off x="0" y="240450"/>
            <a:ext cx="3012749" cy="1761024"/>
          </a:xfrm>
          <a:prstGeom prst="rect">
            <a:avLst/>
          </a:prstGeom>
          <a:noFill/>
          <a:ln>
            <a:noFill/>
          </a:ln>
        </p:spPr>
      </p:pic>
      <p:pic>
        <p:nvPicPr>
          <p:cNvPr id="197" name="Google Shape;197;p24"/>
          <p:cNvPicPr preferRelativeResize="0"/>
          <p:nvPr/>
        </p:nvPicPr>
        <p:blipFill>
          <a:blip r:embed="rId6">
            <a:alphaModFix/>
          </a:blip>
          <a:stretch>
            <a:fillRect/>
          </a:stretch>
        </p:blipFill>
        <p:spPr>
          <a:xfrm>
            <a:off x="9561352" y="240450"/>
            <a:ext cx="2527700" cy="1073907"/>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258</Words>
  <Application>Microsoft Macintosh PowerPoint</Application>
  <PresentationFormat>Widescreen</PresentationFormat>
  <Paragraphs>79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Noto Sans Symbols</vt:lpstr>
      <vt:lpstr>Times New Roman</vt:lpstr>
      <vt:lpstr>Trebuchet MS</vt:lpstr>
      <vt:lpstr>Facet</vt:lpstr>
      <vt:lpstr>PART PRO MANAGEMENT SYSTEM </vt:lpstr>
      <vt:lpstr>DESCRIPTION                         </vt:lpstr>
      <vt:lpstr>DESCRIPTION</vt:lpstr>
      <vt:lpstr>Technologies </vt:lpstr>
      <vt:lpstr>RISK MANAGEMENT</vt:lpstr>
      <vt:lpstr>RISK MANAGEMENT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PROCART</dc:title>
  <cp:lastModifiedBy>jagadeesh kotha</cp:lastModifiedBy>
  <cp:revision>26</cp:revision>
  <dcterms:modified xsi:type="dcterms:W3CDTF">2024-02-05T05:45:01Z</dcterms:modified>
</cp:coreProperties>
</file>