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51"/>
  </p:normalViewPr>
  <p:slideViewPr>
    <p:cSldViewPr snapToGrid="0">
      <p:cViewPr varScale="1">
        <p:scale>
          <a:sx n="115" d="100"/>
          <a:sy n="115" d="100"/>
        </p:scale>
        <p:origin x="576"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1" name="Google Shape;14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f5c6b6dec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f5c6b6dec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f5c6b6dec7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f5c6b6dec7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f5c6b6dec7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f5c6b6dec7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f5c6b6dec7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f5c6b6dec7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1" u="sng" kern="0" dirty="0">
                <a:effectLst/>
                <a:latin typeface="Times New Roman" panose="02020603050405020304" pitchFamily="18" charset="0"/>
                <a:ea typeface="Times New Roman" panose="02020603050405020304" pitchFamily="18" charset="0"/>
              </a:rPr>
              <a:t>CONTINGENCY PLANS FOR RISK PREVENTION</a:t>
            </a:r>
            <a:r>
              <a:rPr lang="en-US" dirty="0">
                <a:effectLst/>
              </a:rPr>
              <a:t> </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724f5d6692b888e2_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1" name="Google Shape;191;g724f5d6692b888e2_7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accent1"/>
              </a:buClr>
              <a:buSzPts val="3600"/>
              <a:buFont typeface="Trebuchet M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25" name="Google Shape;25;p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0"/>
        <p:cNvGrpSpPr/>
        <p:nvPr/>
      </p:nvGrpSpPr>
      <p:grpSpPr>
        <a:xfrm>
          <a:off x="0" y="0"/>
          <a:ext cx="0" cy="0"/>
          <a:chOff x="0" y="0"/>
          <a:chExt cx="0" cy="0"/>
        </a:xfrm>
      </p:grpSpPr>
      <p:sp>
        <p:nvSpPr>
          <p:cNvPr id="91" name="Google Shape;91;p11"/>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accent1"/>
              </a:buClr>
              <a:buSzPts val="4400"/>
              <a:buFont typeface="Trebuchet MS"/>
              <a:buNone/>
              <a:defRPr sz="44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1"/>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1000"/>
              </a:spcBef>
              <a:spcAft>
                <a:spcPts val="0"/>
              </a:spcAft>
              <a:buSzPts val="1440"/>
              <a:buNone/>
              <a:defRPr sz="1800">
                <a:solidFill>
                  <a:srgbClr val="3F3F3F"/>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a:endParaRPr/>
          </a:p>
        </p:txBody>
      </p:sp>
      <p:sp>
        <p:nvSpPr>
          <p:cNvPr id="93" name="Google Shape;93;p1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1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6"/>
        <p:cNvGrpSpPr/>
        <p:nvPr/>
      </p:nvGrpSpPr>
      <p:grpSpPr>
        <a:xfrm>
          <a:off x="0" y="0"/>
          <a:ext cx="0" cy="0"/>
          <a:chOff x="0" y="0"/>
          <a:chExt cx="0" cy="0"/>
        </a:xfrm>
      </p:grpSpPr>
      <p:sp>
        <p:nvSpPr>
          <p:cNvPr id="97" name="Google Shape;97;p12"/>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accent1"/>
              </a:buClr>
              <a:buSzPts val="4400"/>
              <a:buFont typeface="Trebuchet MS"/>
              <a:buNone/>
              <a:defRPr sz="44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12"/>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1000"/>
              </a:spcBef>
              <a:spcAft>
                <a:spcPts val="0"/>
              </a:spcAft>
              <a:buSzPts val="1280"/>
              <a:buFont typeface="Trebuchet MS"/>
              <a:buNone/>
              <a:defRPr sz="1600">
                <a:solidFill>
                  <a:srgbClr val="7F7F7F"/>
                </a:solidFill>
              </a:defRPr>
            </a:lvl1pPr>
            <a:lvl2pPr marL="914400" lvl="1" indent="-228600" algn="l">
              <a:lnSpc>
                <a:spcPct val="100000"/>
              </a:lnSpc>
              <a:spcBef>
                <a:spcPts val="1000"/>
              </a:spcBef>
              <a:spcAft>
                <a:spcPts val="0"/>
              </a:spcAft>
              <a:buSzPts val="1280"/>
              <a:buFont typeface="Trebuchet MS"/>
              <a:buNone/>
              <a:defRPr/>
            </a:lvl2pPr>
            <a:lvl3pPr marL="1371600" lvl="2" indent="-228600" algn="l">
              <a:lnSpc>
                <a:spcPct val="100000"/>
              </a:lnSpc>
              <a:spcBef>
                <a:spcPts val="1000"/>
              </a:spcBef>
              <a:spcAft>
                <a:spcPts val="0"/>
              </a:spcAft>
              <a:buSzPts val="1120"/>
              <a:buFont typeface="Trebuchet MS"/>
              <a:buNone/>
              <a:defRPr/>
            </a:lvl3pPr>
            <a:lvl4pPr marL="1828800" lvl="3" indent="-228600" algn="l">
              <a:lnSpc>
                <a:spcPct val="100000"/>
              </a:lnSpc>
              <a:spcBef>
                <a:spcPts val="1000"/>
              </a:spcBef>
              <a:spcAft>
                <a:spcPts val="0"/>
              </a:spcAft>
              <a:buSzPts val="960"/>
              <a:buFont typeface="Trebuchet MS"/>
              <a:buNone/>
              <a:defRPr/>
            </a:lvl4pPr>
            <a:lvl5pPr marL="2286000" lvl="4" indent="-228600" algn="l">
              <a:lnSpc>
                <a:spcPct val="100000"/>
              </a:lnSpc>
              <a:spcBef>
                <a:spcPts val="1000"/>
              </a:spcBef>
              <a:spcAft>
                <a:spcPts val="0"/>
              </a:spcAft>
              <a:buSzPts val="960"/>
              <a:buFont typeface="Trebuchet MS"/>
              <a:buNone/>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99" name="Google Shape;99;p12"/>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1000"/>
              </a:spcBef>
              <a:spcAft>
                <a:spcPts val="0"/>
              </a:spcAft>
              <a:buSzPts val="1440"/>
              <a:buNone/>
              <a:defRPr sz="1800">
                <a:solidFill>
                  <a:srgbClr val="3F3F3F"/>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a:endParaRPr/>
          </a:p>
        </p:txBody>
      </p:sp>
      <p:sp>
        <p:nvSpPr>
          <p:cNvPr id="100" name="Google Shape;100;p1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1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1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
        <p:nvSpPr>
          <p:cNvPr id="103" name="Google Shape;103;p12"/>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US" sz="8000" b="0" i="0" u="none" strike="noStrike" cap="none">
                <a:solidFill>
                  <a:srgbClr val="BFE47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104" name="Google Shape;104;p12"/>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US" sz="8000" b="0" i="0" u="none" strike="noStrike" cap="none">
                <a:solidFill>
                  <a:srgbClr val="BFE471"/>
                </a:solidFill>
                <a:latin typeface="Arial"/>
                <a:ea typeface="Arial"/>
                <a:cs typeface="Arial"/>
                <a:sym typeface="Arial"/>
              </a:rPr>
              <a:t>”</a:t>
            </a:r>
            <a:endParaRPr sz="1800" b="0" i="0" u="none" strike="noStrike" cap="none">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accent1"/>
              </a:buClr>
              <a:buSzPts val="4400"/>
              <a:buFont typeface="Trebuchet MS"/>
              <a:buNone/>
              <a:defRPr sz="44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13"/>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440"/>
              <a:buNone/>
              <a:defRPr sz="1800">
                <a:solidFill>
                  <a:srgbClr val="3F3F3F"/>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a:endParaRPr/>
          </a:p>
        </p:txBody>
      </p:sp>
      <p:sp>
        <p:nvSpPr>
          <p:cNvPr id="108" name="Google Shape;108;p1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p1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1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1"/>
        <p:cNvGrpSpPr/>
        <p:nvPr/>
      </p:nvGrpSpPr>
      <p:grpSpPr>
        <a:xfrm>
          <a:off x="0" y="0"/>
          <a:ext cx="0" cy="0"/>
          <a:chOff x="0" y="0"/>
          <a:chExt cx="0" cy="0"/>
        </a:xfrm>
      </p:grpSpPr>
      <p:sp>
        <p:nvSpPr>
          <p:cNvPr id="112" name="Google Shape;112;p14"/>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accent1"/>
              </a:buClr>
              <a:buSzPts val="4400"/>
              <a:buFont typeface="Trebuchet MS"/>
              <a:buNone/>
              <a:defRPr sz="44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4"/>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Font typeface="Trebuchet MS"/>
              <a:buNone/>
              <a:defRPr sz="2400">
                <a:solidFill>
                  <a:srgbClr val="3F3F3F"/>
                </a:solidFill>
              </a:defRPr>
            </a:lvl1pPr>
            <a:lvl2pPr marL="914400" lvl="1" indent="-228600" algn="l">
              <a:lnSpc>
                <a:spcPct val="100000"/>
              </a:lnSpc>
              <a:spcBef>
                <a:spcPts val="1000"/>
              </a:spcBef>
              <a:spcAft>
                <a:spcPts val="0"/>
              </a:spcAft>
              <a:buSzPts val="1280"/>
              <a:buFont typeface="Trebuchet MS"/>
              <a:buNone/>
              <a:defRPr/>
            </a:lvl2pPr>
            <a:lvl3pPr marL="1371600" lvl="2" indent="-228600" algn="l">
              <a:lnSpc>
                <a:spcPct val="100000"/>
              </a:lnSpc>
              <a:spcBef>
                <a:spcPts val="1000"/>
              </a:spcBef>
              <a:spcAft>
                <a:spcPts val="0"/>
              </a:spcAft>
              <a:buSzPts val="1120"/>
              <a:buFont typeface="Trebuchet MS"/>
              <a:buNone/>
              <a:defRPr/>
            </a:lvl3pPr>
            <a:lvl4pPr marL="1828800" lvl="3" indent="-228600" algn="l">
              <a:lnSpc>
                <a:spcPct val="100000"/>
              </a:lnSpc>
              <a:spcBef>
                <a:spcPts val="1000"/>
              </a:spcBef>
              <a:spcAft>
                <a:spcPts val="0"/>
              </a:spcAft>
              <a:buSzPts val="960"/>
              <a:buFont typeface="Trebuchet MS"/>
              <a:buNone/>
              <a:defRPr/>
            </a:lvl4pPr>
            <a:lvl5pPr marL="2286000" lvl="4" indent="-228600" algn="l">
              <a:lnSpc>
                <a:spcPct val="100000"/>
              </a:lnSpc>
              <a:spcBef>
                <a:spcPts val="1000"/>
              </a:spcBef>
              <a:spcAft>
                <a:spcPts val="0"/>
              </a:spcAft>
              <a:buSzPts val="960"/>
              <a:buFont typeface="Trebuchet MS"/>
              <a:buNone/>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114" name="Google Shape;114;p14"/>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440"/>
              <a:buNone/>
              <a:defRPr sz="1800">
                <a:solidFill>
                  <a:srgbClr val="7F7F7F"/>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a:endParaRPr/>
          </a:p>
        </p:txBody>
      </p:sp>
      <p:sp>
        <p:nvSpPr>
          <p:cNvPr id="115" name="Google Shape;115;p1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1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1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
        <p:nvSpPr>
          <p:cNvPr id="118" name="Google Shape;118;p14"/>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US" sz="8000" b="0" i="0" u="none" strike="noStrike" cap="none">
                <a:solidFill>
                  <a:srgbClr val="BFE47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119" name="Google Shape;119;p14"/>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US" sz="8000" b="0" i="0" u="none" strike="noStrike" cap="none">
                <a:solidFill>
                  <a:srgbClr val="BFE47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0"/>
        <p:cNvGrpSpPr/>
        <p:nvPr/>
      </p:nvGrpSpPr>
      <p:grpSpPr>
        <a:xfrm>
          <a:off x="0" y="0"/>
          <a:ext cx="0" cy="0"/>
          <a:chOff x="0" y="0"/>
          <a:chExt cx="0" cy="0"/>
        </a:xfrm>
      </p:grpSpPr>
      <p:sp>
        <p:nvSpPr>
          <p:cNvPr id="121" name="Google Shape;121;p15"/>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accent1"/>
              </a:buClr>
              <a:buSzPts val="4400"/>
              <a:buFont typeface="Trebuchet MS"/>
              <a:buNone/>
              <a:defRPr sz="44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p15"/>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Font typeface="Trebuchet MS"/>
              <a:buNone/>
              <a:defRPr sz="2400">
                <a:solidFill>
                  <a:schemeClr val="accent1"/>
                </a:solidFill>
              </a:defRPr>
            </a:lvl1pPr>
            <a:lvl2pPr marL="914400" lvl="1" indent="-228600" algn="l">
              <a:lnSpc>
                <a:spcPct val="100000"/>
              </a:lnSpc>
              <a:spcBef>
                <a:spcPts val="1000"/>
              </a:spcBef>
              <a:spcAft>
                <a:spcPts val="0"/>
              </a:spcAft>
              <a:buSzPts val="1280"/>
              <a:buFont typeface="Trebuchet MS"/>
              <a:buNone/>
              <a:defRPr/>
            </a:lvl2pPr>
            <a:lvl3pPr marL="1371600" lvl="2" indent="-228600" algn="l">
              <a:lnSpc>
                <a:spcPct val="100000"/>
              </a:lnSpc>
              <a:spcBef>
                <a:spcPts val="1000"/>
              </a:spcBef>
              <a:spcAft>
                <a:spcPts val="0"/>
              </a:spcAft>
              <a:buSzPts val="1120"/>
              <a:buFont typeface="Trebuchet MS"/>
              <a:buNone/>
              <a:defRPr/>
            </a:lvl3pPr>
            <a:lvl4pPr marL="1828800" lvl="3" indent="-228600" algn="l">
              <a:lnSpc>
                <a:spcPct val="100000"/>
              </a:lnSpc>
              <a:spcBef>
                <a:spcPts val="1000"/>
              </a:spcBef>
              <a:spcAft>
                <a:spcPts val="0"/>
              </a:spcAft>
              <a:buSzPts val="960"/>
              <a:buFont typeface="Trebuchet MS"/>
              <a:buNone/>
              <a:defRPr/>
            </a:lvl4pPr>
            <a:lvl5pPr marL="2286000" lvl="4" indent="-228600" algn="l">
              <a:lnSpc>
                <a:spcPct val="100000"/>
              </a:lnSpc>
              <a:spcBef>
                <a:spcPts val="1000"/>
              </a:spcBef>
              <a:spcAft>
                <a:spcPts val="0"/>
              </a:spcAft>
              <a:buSzPts val="960"/>
              <a:buFont typeface="Trebuchet MS"/>
              <a:buNone/>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123" name="Google Shape;123;p15"/>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440"/>
              <a:buNone/>
              <a:defRPr sz="1800">
                <a:solidFill>
                  <a:srgbClr val="7F7F7F"/>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a:endParaRPr/>
          </a:p>
        </p:txBody>
      </p:sp>
      <p:sp>
        <p:nvSpPr>
          <p:cNvPr id="124" name="Google Shape;124;p1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1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1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1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16"/>
          <p:cNvSpPr txBox="1">
            <a:spLocks noGrp="1"/>
          </p:cNvSpPr>
          <p:nvPr>
            <p:ph type="body" idx="1"/>
          </p:nvPr>
        </p:nvSpPr>
        <p:spPr>
          <a:xfrm rot="5400000">
            <a:off x="3035282" y="-197358"/>
            <a:ext cx="3880773" cy="8596668"/>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130" name="Google Shape;130;p1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1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1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3"/>
        <p:cNvGrpSpPr/>
        <p:nvPr/>
      </p:nvGrpSpPr>
      <p:grpSpPr>
        <a:xfrm>
          <a:off x="0" y="0"/>
          <a:ext cx="0" cy="0"/>
          <a:chOff x="0" y="0"/>
          <a:chExt cx="0" cy="0"/>
        </a:xfrm>
      </p:grpSpPr>
      <p:sp>
        <p:nvSpPr>
          <p:cNvPr id="134" name="Google Shape;134;p17"/>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p17"/>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136" name="Google Shape;136;p1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7" name="Google Shape;137;p1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1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8"/>
        <p:cNvGrpSpPr/>
        <p:nvPr/>
      </p:nvGrpSpPr>
      <p:grpSpPr>
        <a:xfrm>
          <a:off x="0" y="0"/>
          <a:ext cx="0" cy="0"/>
          <a:chOff x="0" y="0"/>
          <a:chExt cx="0" cy="0"/>
        </a:xfrm>
      </p:grpSpPr>
      <p:grpSp>
        <p:nvGrpSpPr>
          <p:cNvPr id="29" name="Google Shape;29;p3"/>
          <p:cNvGrpSpPr/>
          <p:nvPr/>
        </p:nvGrpSpPr>
        <p:grpSpPr>
          <a:xfrm>
            <a:off x="0" y="-8467"/>
            <a:ext cx="12192000" cy="6866467"/>
            <a:chOff x="0" y="-8467"/>
            <a:chExt cx="12192000" cy="6866467"/>
          </a:xfrm>
        </p:grpSpPr>
        <p:cxnSp>
          <p:nvCxnSpPr>
            <p:cNvPr id="30" name="Google Shape;30;p3"/>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31" name="Google Shape;31;p3"/>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32" name="Google Shape;32;p3"/>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411"/>
              </a:schemeClr>
            </a:solidFill>
            <a:ln>
              <a:noFill/>
            </a:ln>
          </p:spPr>
        </p:sp>
        <p:sp>
          <p:nvSpPr>
            <p:cNvPr id="33" name="Google Shape;33;p3"/>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4" name="Google Shape;34;p3"/>
            <p:cNvSpPr/>
            <p:nvPr/>
          </p:nvSpPr>
          <p:spPr>
            <a:xfrm>
              <a:off x="8932333" y="3048000"/>
              <a:ext cx="3259667" cy="3810000"/>
            </a:xfrm>
            <a:prstGeom prst="triangle">
              <a:avLst>
                <a:gd name="adj" fmla="val 100000"/>
              </a:avLst>
            </a:prstGeom>
            <a:solidFill>
              <a:schemeClr val="accent2">
                <a:alpha val="71372"/>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3"/>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411"/>
              </a:srgbClr>
            </a:solidFill>
            <a:ln>
              <a:noFill/>
            </a:ln>
          </p:spPr>
        </p:sp>
        <p:sp>
          <p:nvSpPr>
            <p:cNvPr id="36" name="Google Shape;36;p3"/>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411"/>
              </a:srgbClr>
            </a:solidFill>
            <a:ln>
              <a:noFill/>
            </a:ln>
          </p:spPr>
        </p:sp>
        <p:sp>
          <p:nvSpPr>
            <p:cNvPr id="37" name="Google Shape;37;p3"/>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313"/>
              </a:schemeClr>
            </a:solidFill>
            <a:ln>
              <a:noFill/>
            </a:ln>
          </p:spPr>
        </p:sp>
        <p:sp>
          <p:nvSpPr>
            <p:cNvPr id="38" name="Google Shape;38;p3"/>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3"/>
            <p:cNvSpPr/>
            <p:nvPr/>
          </p:nvSpPr>
          <p:spPr>
            <a:xfrm rot="10800000">
              <a:off x="0" y="0"/>
              <a:ext cx="842596" cy="5666154"/>
            </a:xfrm>
            <a:prstGeom prst="triangle">
              <a:avLst>
                <a:gd name="adj" fmla="val 100000"/>
              </a:avLst>
            </a:prstGeom>
            <a:solidFill>
              <a:schemeClr val="accent1">
                <a:alpha val="8431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0" name="Google Shape;40;p3"/>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chemeClr val="accent1"/>
              </a:buClr>
              <a:buSzPts val="5400"/>
              <a:buFont typeface="Trebuchet MS"/>
              <a:buNone/>
              <a:defRPr sz="54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3"/>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Autofit/>
          </a:bodyPr>
          <a:lstStyle>
            <a:lvl1pPr lvl="0" algn="r">
              <a:lnSpc>
                <a:spcPct val="100000"/>
              </a:lnSpc>
              <a:spcBef>
                <a:spcPts val="1000"/>
              </a:spcBef>
              <a:spcAft>
                <a:spcPts val="0"/>
              </a:spcAft>
              <a:buSzPts val="1440"/>
              <a:buNone/>
              <a:defRPr>
                <a:solidFill>
                  <a:srgbClr val="7F7F7F"/>
                </a:solidFill>
              </a:defRPr>
            </a:lvl1pPr>
            <a:lvl2pPr lvl="1" algn="ctr">
              <a:lnSpc>
                <a:spcPct val="100000"/>
              </a:lnSpc>
              <a:spcBef>
                <a:spcPts val="1000"/>
              </a:spcBef>
              <a:spcAft>
                <a:spcPts val="0"/>
              </a:spcAft>
              <a:buSzPts val="1280"/>
              <a:buNone/>
              <a:defRPr>
                <a:solidFill>
                  <a:srgbClr val="888888"/>
                </a:solidFill>
              </a:defRPr>
            </a:lvl2pPr>
            <a:lvl3pPr lvl="2" algn="ctr">
              <a:lnSpc>
                <a:spcPct val="100000"/>
              </a:lnSpc>
              <a:spcBef>
                <a:spcPts val="1000"/>
              </a:spcBef>
              <a:spcAft>
                <a:spcPts val="0"/>
              </a:spcAft>
              <a:buSzPts val="1120"/>
              <a:buNone/>
              <a:defRPr>
                <a:solidFill>
                  <a:srgbClr val="888888"/>
                </a:solidFill>
              </a:defRPr>
            </a:lvl3pPr>
            <a:lvl4pPr lvl="3" algn="ctr">
              <a:lnSpc>
                <a:spcPct val="100000"/>
              </a:lnSpc>
              <a:spcBef>
                <a:spcPts val="1000"/>
              </a:spcBef>
              <a:spcAft>
                <a:spcPts val="0"/>
              </a:spcAft>
              <a:buSzPts val="960"/>
              <a:buNone/>
              <a:defRPr>
                <a:solidFill>
                  <a:srgbClr val="888888"/>
                </a:solidFill>
              </a:defRPr>
            </a:lvl4pPr>
            <a:lvl5pPr lvl="4" algn="ctr">
              <a:lnSpc>
                <a:spcPct val="100000"/>
              </a:lnSpc>
              <a:spcBef>
                <a:spcPts val="1000"/>
              </a:spcBef>
              <a:spcAft>
                <a:spcPts val="0"/>
              </a:spcAft>
              <a:buSzPts val="960"/>
              <a:buNone/>
              <a:defRPr>
                <a:solidFill>
                  <a:srgbClr val="888888"/>
                </a:solidFill>
              </a:defRPr>
            </a:lvl5pPr>
            <a:lvl6pPr lvl="5" algn="ctr">
              <a:lnSpc>
                <a:spcPct val="100000"/>
              </a:lnSpc>
              <a:spcBef>
                <a:spcPts val="1000"/>
              </a:spcBef>
              <a:spcAft>
                <a:spcPts val="0"/>
              </a:spcAft>
              <a:buSzPts val="960"/>
              <a:buNone/>
              <a:defRPr>
                <a:solidFill>
                  <a:srgbClr val="888888"/>
                </a:solidFill>
              </a:defRPr>
            </a:lvl6pPr>
            <a:lvl7pPr lvl="6" algn="ctr">
              <a:lnSpc>
                <a:spcPct val="100000"/>
              </a:lnSpc>
              <a:spcBef>
                <a:spcPts val="1000"/>
              </a:spcBef>
              <a:spcAft>
                <a:spcPts val="0"/>
              </a:spcAft>
              <a:buSzPts val="960"/>
              <a:buNone/>
              <a:defRPr>
                <a:solidFill>
                  <a:srgbClr val="888888"/>
                </a:solidFill>
              </a:defRPr>
            </a:lvl7pPr>
            <a:lvl8pPr lvl="7" algn="ctr">
              <a:lnSpc>
                <a:spcPct val="100000"/>
              </a:lnSpc>
              <a:spcBef>
                <a:spcPts val="1000"/>
              </a:spcBef>
              <a:spcAft>
                <a:spcPts val="0"/>
              </a:spcAft>
              <a:buSzPts val="960"/>
              <a:buNone/>
              <a:defRPr>
                <a:solidFill>
                  <a:srgbClr val="888888"/>
                </a:solidFill>
              </a:defRPr>
            </a:lvl8pPr>
            <a:lvl9pPr lvl="8" algn="ctr">
              <a:lnSpc>
                <a:spcPct val="100000"/>
              </a:lnSpc>
              <a:spcBef>
                <a:spcPts val="1000"/>
              </a:spcBef>
              <a:spcAft>
                <a:spcPts val="0"/>
              </a:spcAft>
              <a:buSzPts val="960"/>
              <a:buNone/>
              <a:defRPr>
                <a:solidFill>
                  <a:srgbClr val="888888"/>
                </a:solidFill>
              </a:defRPr>
            </a:lvl9pPr>
          </a:lstStyle>
          <a:p>
            <a:endParaRPr/>
          </a:p>
        </p:txBody>
      </p:sp>
      <p:sp>
        <p:nvSpPr>
          <p:cNvPr id="42" name="Google Shape;42;p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5"/>
        <p:cNvGrpSpPr/>
        <p:nvPr/>
      </p:nvGrpSpPr>
      <p:grpSpPr>
        <a:xfrm>
          <a:off x="0" y="0"/>
          <a:ext cx="0" cy="0"/>
          <a:chOff x="0" y="0"/>
          <a:chExt cx="0" cy="0"/>
        </a:xfrm>
      </p:grpSpPr>
      <p:sp>
        <p:nvSpPr>
          <p:cNvPr id="46" name="Google Shape;46;p4"/>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accent1"/>
              </a:buClr>
              <a:buSzPts val="4000"/>
              <a:buFont typeface="Trebuchet MS"/>
              <a:buNone/>
              <a:defRPr sz="40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4"/>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600"/>
              <a:buNone/>
              <a:defRPr sz="2000">
                <a:solidFill>
                  <a:srgbClr val="7F7F7F"/>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a:endParaRPr/>
          </a:p>
        </p:txBody>
      </p:sp>
      <p:sp>
        <p:nvSpPr>
          <p:cNvPr id="48" name="Google Shape;48;p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5"/>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54" name="Google Shape;54;p5"/>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55" name="Google Shape;55;p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Google Shape;59;p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accent1"/>
              </a:buClr>
              <a:buSzPts val="3600"/>
              <a:buFont typeface="Trebuchet M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6"/>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61" name="Google Shape;61;p6"/>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62" name="Google Shape;62;p6"/>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63" name="Google Shape;63;p6"/>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64" name="Google Shape;64;p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6"/>
        <p:cNvGrpSpPr/>
        <p:nvPr/>
      </p:nvGrpSpPr>
      <p:grpSpPr>
        <a:xfrm>
          <a:off x="0" y="0"/>
          <a:ext cx="0" cy="0"/>
          <a:chOff x="0" y="0"/>
          <a:chExt cx="0" cy="0"/>
        </a:xfrm>
      </p:grpSpPr>
      <p:sp>
        <p:nvSpPr>
          <p:cNvPr id="77" name="Google Shape;77;p9"/>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accent1"/>
              </a:buClr>
              <a:buSzPts val="2000"/>
              <a:buFont typeface="Trebuchet MS"/>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9"/>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79" name="Google Shape;79;p9"/>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1120"/>
              <a:buNone/>
              <a:defRPr sz="1400"/>
            </a:lvl2pPr>
            <a:lvl3pPr marL="1371600" lvl="2" indent="-228600" algn="l">
              <a:lnSpc>
                <a:spcPct val="100000"/>
              </a:lnSpc>
              <a:spcBef>
                <a:spcPts val="1000"/>
              </a:spcBef>
              <a:spcAft>
                <a:spcPts val="0"/>
              </a:spcAft>
              <a:buSzPts val="960"/>
              <a:buNone/>
              <a:defRPr sz="1200"/>
            </a:lvl3pPr>
            <a:lvl4pPr marL="1828800" lvl="3" indent="-228600" algn="l">
              <a:lnSpc>
                <a:spcPct val="100000"/>
              </a:lnSpc>
              <a:spcBef>
                <a:spcPts val="1000"/>
              </a:spcBef>
              <a:spcAft>
                <a:spcPts val="0"/>
              </a:spcAft>
              <a:buSzPts val="800"/>
              <a:buNone/>
              <a:defRPr sz="1000"/>
            </a:lvl4pPr>
            <a:lvl5pPr marL="2286000" lvl="4" indent="-228600" algn="l">
              <a:lnSpc>
                <a:spcPct val="100000"/>
              </a:lnSpc>
              <a:spcBef>
                <a:spcPts val="1000"/>
              </a:spcBef>
              <a:spcAft>
                <a:spcPts val="0"/>
              </a:spcAft>
              <a:buSzPts val="800"/>
              <a:buNone/>
              <a:defRPr sz="1000"/>
            </a:lvl5pPr>
            <a:lvl6pPr marL="2743200" lvl="5" indent="-228600" algn="l">
              <a:lnSpc>
                <a:spcPct val="100000"/>
              </a:lnSpc>
              <a:spcBef>
                <a:spcPts val="1000"/>
              </a:spcBef>
              <a:spcAft>
                <a:spcPts val="0"/>
              </a:spcAft>
              <a:buSzPts val="800"/>
              <a:buNone/>
              <a:defRPr sz="1000"/>
            </a:lvl6pPr>
            <a:lvl7pPr marL="3200400" lvl="6" indent="-228600" algn="l">
              <a:lnSpc>
                <a:spcPct val="100000"/>
              </a:lnSpc>
              <a:spcBef>
                <a:spcPts val="1000"/>
              </a:spcBef>
              <a:spcAft>
                <a:spcPts val="0"/>
              </a:spcAft>
              <a:buSzPts val="800"/>
              <a:buNone/>
              <a:defRPr sz="1000"/>
            </a:lvl7pPr>
            <a:lvl8pPr marL="3657600" lvl="7" indent="-228600" algn="l">
              <a:lnSpc>
                <a:spcPct val="100000"/>
              </a:lnSpc>
              <a:spcBef>
                <a:spcPts val="1000"/>
              </a:spcBef>
              <a:spcAft>
                <a:spcPts val="0"/>
              </a:spcAft>
              <a:buSzPts val="800"/>
              <a:buNone/>
              <a:defRPr sz="1000"/>
            </a:lvl8pPr>
            <a:lvl9pPr marL="4114800" lvl="8" indent="-228600" algn="l">
              <a:lnSpc>
                <a:spcPct val="100000"/>
              </a:lnSpc>
              <a:spcBef>
                <a:spcPts val="1000"/>
              </a:spcBef>
              <a:spcAft>
                <a:spcPts val="0"/>
              </a:spcAft>
              <a:buSzPts val="800"/>
              <a:buNone/>
              <a:defRPr sz="1000"/>
            </a:lvl9pPr>
          </a:lstStyle>
          <a:p>
            <a:endParaRPr/>
          </a:p>
        </p:txBody>
      </p:sp>
      <p:sp>
        <p:nvSpPr>
          <p:cNvPr id="80" name="Google Shape;80;p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3"/>
        <p:cNvGrpSpPr/>
        <p:nvPr/>
      </p:nvGrpSpPr>
      <p:grpSpPr>
        <a:xfrm>
          <a:off x="0" y="0"/>
          <a:ext cx="0" cy="0"/>
          <a:chOff x="0" y="0"/>
          <a:chExt cx="0" cy="0"/>
        </a:xfrm>
      </p:grpSpPr>
      <p:sp>
        <p:nvSpPr>
          <p:cNvPr id="84" name="Google Shape;84;p10"/>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accent1"/>
              </a:buClr>
              <a:buSzPts val="2400"/>
              <a:buFont typeface="Trebuchet MS"/>
              <a:buNone/>
              <a:defRPr sz="2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0"/>
          <p:cNvSpPr>
            <a:spLocks noGrp="1"/>
          </p:cNvSpPr>
          <p:nvPr>
            <p:ph type="pic" idx="2"/>
          </p:nvPr>
        </p:nvSpPr>
        <p:spPr>
          <a:xfrm>
            <a:off x="677334" y="609600"/>
            <a:ext cx="8596668" cy="3845718"/>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1pPr>
            <a:lvl2pPr marR="0" lvl="1"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2pPr>
            <a:lvl3pPr marR="0" lvl="2"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3pPr>
            <a:lvl4pPr marR="0" lvl="3"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4pPr>
            <a:lvl5pPr marR="0" lvl="4"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5pPr>
            <a:lvl6pPr marR="0" lvl="5"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6pPr>
            <a:lvl7pPr marR="0" lvl="6"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7pPr>
            <a:lvl8pPr marR="0" lvl="7"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8pPr>
            <a:lvl9pPr marR="0" lvl="8"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9pPr>
          </a:lstStyle>
          <a:p>
            <a:endParaRPr/>
          </a:p>
        </p:txBody>
      </p:sp>
      <p:sp>
        <p:nvSpPr>
          <p:cNvPr id="86" name="Google Shape;86;p10"/>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960"/>
              <a:buNone/>
              <a:defRPr sz="12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87" name="Google Shape;87;p1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0" y="-8467"/>
            <a:ext cx="12192000" cy="6866467"/>
            <a:chOff x="0" y="-8467"/>
            <a:chExt cx="12192000" cy="6866467"/>
          </a:xfrm>
        </p:grpSpPr>
        <p:cxnSp>
          <p:nvCxnSpPr>
            <p:cNvPr id="7" name="Google Shape;7;p1"/>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8" name="Google Shape;8;p1"/>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9" name="Google Shape;9;p1"/>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411"/>
              </a:schemeClr>
            </a:solidFill>
            <a:ln>
              <a:noFill/>
            </a:ln>
          </p:spPr>
        </p:sp>
        <p:sp>
          <p:nvSpPr>
            <p:cNvPr id="10" name="Google Shape;10;p1"/>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667" cy="3810000"/>
            </a:xfrm>
            <a:prstGeom prst="triangle">
              <a:avLst>
                <a:gd name="adj" fmla="val 100000"/>
              </a:avLst>
            </a:prstGeom>
            <a:solidFill>
              <a:schemeClr val="accent2">
                <a:alpha val="71372"/>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1"/>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411"/>
              </a:srgbClr>
            </a:solidFill>
            <a:ln>
              <a:noFill/>
            </a:ln>
          </p:spPr>
        </p:sp>
        <p:sp>
          <p:nvSpPr>
            <p:cNvPr id="13" name="Google Shape;13;p1"/>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411"/>
              </a:srgbClr>
            </a:solidFill>
            <a:ln>
              <a:noFill/>
            </a:ln>
          </p:spPr>
        </p:sp>
        <p:sp>
          <p:nvSpPr>
            <p:cNvPr id="14" name="Google Shape;14;p1"/>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313"/>
              </a:schemeClr>
            </a:solidFill>
            <a:ln>
              <a:noFill/>
            </a:ln>
          </p:spPr>
        </p:sp>
        <p:sp>
          <p:nvSpPr>
            <p:cNvPr id="15" name="Google Shape;15;p1"/>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
            <p:cNvSpPr/>
            <p:nvPr/>
          </p:nvSpPr>
          <p:spPr>
            <a:xfrm>
              <a:off x="0" y="4013200"/>
              <a:ext cx="448733" cy="2844800"/>
            </a:xfrm>
            <a:prstGeom prst="triangle">
              <a:avLst>
                <a:gd name="adj" fmla="val 0"/>
              </a:avLst>
            </a:prstGeom>
            <a:solidFill>
              <a:schemeClr val="accent1">
                <a:alpha val="8431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 name="Google Shape;17;p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18" name="Google Shape;18;p1"/>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Autofit/>
          </a:bodyPr>
          <a:lstStyle>
            <a:lvl1pPr marL="457200" marR="0" lvl="0" indent="-320040" algn="l" rtl="0">
              <a:lnSpc>
                <a:spcPct val="100000"/>
              </a:lnSpc>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lnSpc>
                <a:spcPct val="100000"/>
              </a:lnSpc>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lnSpc>
                <a:spcPct val="100000"/>
              </a:lnSpc>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9" name="Google Shape;19;p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Google Shape;20;p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Google Shape;21;p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2.jp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xfrm>
            <a:off x="3044283" y="574700"/>
            <a:ext cx="6858000" cy="1588637"/>
          </a:xfrm>
          <a:prstGeom prst="rect">
            <a:avLst/>
          </a:prstGeom>
          <a:noFill/>
          <a:ln>
            <a:noFill/>
          </a:ln>
        </p:spPr>
        <p:txBody>
          <a:bodyPr spcFirstLastPara="1" wrap="square" lIns="91425" tIns="45700" rIns="91425" bIns="45700" anchor="t" anchorCtr="0">
            <a:noAutofit/>
          </a:bodyPr>
          <a:lstStyle/>
          <a:p>
            <a:pPr algn="ctr"/>
            <a:r>
              <a:rPr lang="en-US" sz="4400" b="1" dirty="0">
                <a:solidFill>
                  <a:schemeClr val="accent2"/>
                </a:solidFill>
                <a:latin typeface="Times New Roman"/>
                <a:ea typeface="Times New Roman"/>
                <a:cs typeface="Times New Roman"/>
                <a:sym typeface="Times New Roman"/>
              </a:rPr>
              <a:t>PART PRO MANAGEMENT SYSTEM</a:t>
            </a:r>
            <a:br>
              <a:rPr lang="en-US" sz="4400" b="1" dirty="0">
                <a:solidFill>
                  <a:schemeClr val="accent2"/>
                </a:solidFill>
                <a:latin typeface="Times New Roman"/>
                <a:ea typeface="Times New Roman"/>
                <a:cs typeface="Times New Roman"/>
                <a:sym typeface="Times New Roman"/>
              </a:rPr>
            </a:br>
            <a:endParaRPr sz="4400" b="1" dirty="0">
              <a:solidFill>
                <a:schemeClr val="accent2"/>
              </a:solidFill>
              <a:highlight>
                <a:schemeClr val="lt1"/>
              </a:highlight>
              <a:latin typeface="Times New Roman"/>
              <a:ea typeface="Times New Roman"/>
              <a:cs typeface="Times New Roman"/>
              <a:sym typeface="Times New Roman"/>
            </a:endParaRPr>
          </a:p>
        </p:txBody>
      </p:sp>
      <p:sp>
        <p:nvSpPr>
          <p:cNvPr id="144" name="Google Shape;144;p18"/>
          <p:cNvSpPr txBox="1">
            <a:spLocks noGrp="1"/>
          </p:cNvSpPr>
          <p:nvPr>
            <p:ph type="body" idx="1"/>
          </p:nvPr>
        </p:nvSpPr>
        <p:spPr>
          <a:xfrm>
            <a:off x="1542200" y="1426675"/>
            <a:ext cx="8758500" cy="50712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1000"/>
              </a:spcBef>
              <a:spcAft>
                <a:spcPts val="0"/>
              </a:spcAft>
              <a:buSzPts val="1760"/>
              <a:buNone/>
            </a:pPr>
            <a:r>
              <a:rPr lang="en-US" sz="2600" dirty="0">
                <a:latin typeface="Times New Roman"/>
                <a:ea typeface="Times New Roman"/>
                <a:cs typeface="Times New Roman"/>
                <a:sym typeface="Times New Roman"/>
              </a:rPr>
              <a:t>                                    </a:t>
            </a:r>
            <a:endParaRPr sz="2600" dirty="0">
              <a:latin typeface="Times New Roman"/>
              <a:ea typeface="Times New Roman"/>
              <a:cs typeface="Times New Roman"/>
              <a:sym typeface="Times New Roman"/>
            </a:endParaRPr>
          </a:p>
          <a:p>
            <a:pPr marL="342900" lvl="0" indent="-342900" algn="l" rtl="0">
              <a:lnSpc>
                <a:spcPct val="100000"/>
              </a:lnSpc>
              <a:spcBef>
                <a:spcPts val="1000"/>
              </a:spcBef>
              <a:spcAft>
                <a:spcPts val="0"/>
              </a:spcAft>
              <a:buSzPts val="1760"/>
              <a:buNone/>
            </a:pPr>
            <a:r>
              <a:rPr lang="en-US" sz="2600" dirty="0">
                <a:latin typeface="Times New Roman"/>
                <a:ea typeface="Times New Roman"/>
                <a:cs typeface="Times New Roman"/>
                <a:sym typeface="Times New Roman"/>
              </a:rPr>
              <a:t>   </a:t>
            </a:r>
            <a:r>
              <a:rPr lang="en-US" sz="2600" b="1" dirty="0">
                <a:latin typeface="Times New Roman"/>
                <a:ea typeface="Times New Roman"/>
                <a:cs typeface="Times New Roman"/>
                <a:sym typeface="Times New Roman"/>
              </a:rPr>
              <a:t>GROUP MEMBERS: </a:t>
            </a:r>
            <a:endParaRPr sz="2600" b="1" dirty="0">
              <a:latin typeface="Times New Roman"/>
              <a:ea typeface="Times New Roman"/>
              <a:cs typeface="Times New Roman"/>
              <a:sym typeface="Times New Roman"/>
            </a:endParaRPr>
          </a:p>
          <a:p>
            <a:pPr marL="457200" lvl="0" indent="-383540" algn="l" rtl="0">
              <a:spcBef>
                <a:spcPts val="1000"/>
              </a:spcBef>
              <a:spcAft>
                <a:spcPts val="0"/>
              </a:spcAft>
              <a:buSzPts val="2440"/>
              <a:buFont typeface="Times New Roman"/>
              <a:buChar char="►"/>
            </a:pPr>
            <a:r>
              <a:rPr lang="en-US" sz="2600" dirty="0">
                <a:latin typeface="Times New Roman"/>
                <a:ea typeface="Times New Roman"/>
                <a:cs typeface="Times New Roman"/>
                <a:sym typeface="Times New Roman"/>
              </a:rPr>
              <a:t>SAI RAHUL PADMA</a:t>
            </a:r>
            <a:endParaRPr lang="en-US" sz="2400" dirty="0">
              <a:solidFill>
                <a:srgbClr val="333333"/>
              </a:solidFill>
              <a:latin typeface="Times New Roman"/>
              <a:ea typeface="Times New Roman"/>
              <a:cs typeface="Times New Roman"/>
              <a:sym typeface="Times New Roman"/>
            </a:endParaRPr>
          </a:p>
          <a:p>
            <a:pPr indent="-381000">
              <a:spcBef>
                <a:spcPts val="0"/>
              </a:spcBef>
              <a:buSzPts val="2400"/>
              <a:buFont typeface="Times New Roman"/>
              <a:buChar char="►"/>
            </a:pPr>
            <a:r>
              <a:rPr lang="en-US" sz="2600" dirty="0">
                <a:latin typeface="Times New Roman"/>
                <a:ea typeface="Times New Roman"/>
                <a:cs typeface="Times New Roman"/>
                <a:sym typeface="Times New Roman"/>
              </a:rPr>
              <a:t> NIKHITA MUVVA </a:t>
            </a:r>
            <a:endParaRPr lang="en-US" sz="2400" dirty="0">
              <a:solidFill>
                <a:srgbClr val="333333"/>
              </a:solidFill>
              <a:latin typeface="Times New Roman"/>
              <a:ea typeface="Times New Roman"/>
              <a:cs typeface="Times New Roman"/>
              <a:sym typeface="Times New Roman"/>
            </a:endParaRPr>
          </a:p>
          <a:p>
            <a:pPr indent="-381000">
              <a:spcBef>
                <a:spcPts val="0"/>
              </a:spcBef>
              <a:buSzPts val="2400"/>
              <a:buFont typeface="Times New Roman"/>
              <a:buChar char="►"/>
            </a:pPr>
            <a:r>
              <a:rPr lang="en-US" sz="2400">
                <a:solidFill>
                  <a:srgbClr val="333333"/>
                </a:solidFill>
                <a:latin typeface="Times New Roman"/>
                <a:ea typeface="Times New Roman"/>
                <a:cs typeface="Times New Roman"/>
                <a:sym typeface="Times New Roman"/>
              </a:rPr>
              <a:t>SNEHA REDDY </a:t>
            </a:r>
            <a:r>
              <a:rPr lang="en-US" sz="2400" dirty="0">
                <a:solidFill>
                  <a:srgbClr val="333333"/>
                </a:solidFill>
                <a:latin typeface="Times New Roman"/>
                <a:ea typeface="Times New Roman"/>
                <a:cs typeface="Times New Roman"/>
                <a:sym typeface="Times New Roman"/>
              </a:rPr>
              <a:t>GANGANNAGARI </a:t>
            </a:r>
          </a:p>
          <a:p>
            <a:pPr indent="-381000">
              <a:spcBef>
                <a:spcPts val="0"/>
              </a:spcBef>
              <a:buSzPts val="2400"/>
              <a:buFont typeface="Times New Roman"/>
              <a:buChar char="►"/>
            </a:pPr>
            <a:r>
              <a:rPr lang="en-US" sz="2400" dirty="0">
                <a:solidFill>
                  <a:srgbClr val="333333"/>
                </a:solidFill>
                <a:latin typeface="Times New Roman"/>
                <a:ea typeface="Times New Roman"/>
                <a:cs typeface="Times New Roman"/>
                <a:sym typeface="Times New Roman"/>
              </a:rPr>
              <a:t>HIMABINDU CHUNDURI </a:t>
            </a:r>
          </a:p>
          <a:p>
            <a:pPr indent="-381000">
              <a:spcBef>
                <a:spcPts val="0"/>
              </a:spcBef>
              <a:buSzPts val="2400"/>
              <a:buFont typeface="Times New Roman"/>
              <a:buChar char="►"/>
            </a:pPr>
            <a:r>
              <a:rPr lang="en-US" sz="2400" dirty="0">
                <a:solidFill>
                  <a:srgbClr val="333333"/>
                </a:solidFill>
                <a:latin typeface="Times New Roman"/>
                <a:ea typeface="Times New Roman"/>
                <a:cs typeface="Times New Roman"/>
                <a:sym typeface="Times New Roman"/>
              </a:rPr>
              <a:t>PAVANI VENIGALLA </a:t>
            </a:r>
          </a:p>
          <a:p>
            <a:pPr indent="-381000">
              <a:spcBef>
                <a:spcPts val="0"/>
              </a:spcBef>
              <a:buSzPts val="2400"/>
              <a:buFont typeface="Times New Roman"/>
              <a:buChar char="►"/>
            </a:pPr>
            <a:r>
              <a:rPr lang="en-US" sz="2400" dirty="0">
                <a:solidFill>
                  <a:srgbClr val="333333"/>
                </a:solidFill>
                <a:latin typeface="Times New Roman"/>
                <a:ea typeface="Times New Roman"/>
                <a:cs typeface="Times New Roman"/>
                <a:sym typeface="Times New Roman"/>
              </a:rPr>
              <a:t>SAI SAMYUKTHA PASPULETI </a:t>
            </a:r>
          </a:p>
          <a:p>
            <a:pPr indent="-381000">
              <a:spcBef>
                <a:spcPts val="0"/>
              </a:spcBef>
              <a:buSzPts val="2400"/>
              <a:buFont typeface="Times New Roman"/>
              <a:buChar char="►"/>
            </a:pPr>
            <a:r>
              <a:rPr lang="en-US" sz="2400" dirty="0">
                <a:solidFill>
                  <a:srgbClr val="333333"/>
                </a:solidFill>
                <a:latin typeface="Times New Roman"/>
                <a:ea typeface="Times New Roman"/>
                <a:cs typeface="Times New Roman"/>
                <a:sym typeface="Times New Roman"/>
              </a:rPr>
              <a:t>JHASHA SRI EDE </a:t>
            </a:r>
          </a:p>
          <a:p>
            <a:pPr indent="-381000">
              <a:spcBef>
                <a:spcPts val="0"/>
              </a:spcBef>
              <a:buSzPts val="2400"/>
              <a:buFont typeface="Times New Roman"/>
              <a:buChar char="►"/>
            </a:pPr>
            <a:r>
              <a:rPr lang="en-US" sz="2400" dirty="0">
                <a:solidFill>
                  <a:srgbClr val="333333"/>
                </a:solidFill>
                <a:latin typeface="Times New Roman"/>
                <a:ea typeface="Times New Roman"/>
                <a:cs typeface="Times New Roman"/>
                <a:sym typeface="Times New Roman"/>
              </a:rPr>
              <a:t>RISHIKA YALAMANCHILI</a:t>
            </a:r>
          </a:p>
          <a:p>
            <a:pPr marL="342900" lvl="0" indent="-342900" algn="l" rtl="0">
              <a:lnSpc>
                <a:spcPct val="100000"/>
              </a:lnSpc>
              <a:spcBef>
                <a:spcPts val="1000"/>
              </a:spcBef>
              <a:spcAft>
                <a:spcPts val="0"/>
              </a:spcAft>
              <a:buSzPts val="1760"/>
              <a:buNone/>
            </a:pPr>
            <a:endParaRPr sz="2600" b="1" dirty="0">
              <a:latin typeface="Times New Roman"/>
              <a:ea typeface="Times New Roman"/>
              <a:cs typeface="Times New Roman"/>
              <a:sym typeface="Times New Roman"/>
            </a:endParaRPr>
          </a:p>
          <a:p>
            <a:pPr marL="342900" lvl="0" indent="-342900" algn="l" rtl="0">
              <a:lnSpc>
                <a:spcPct val="100000"/>
              </a:lnSpc>
              <a:spcBef>
                <a:spcPts val="1000"/>
              </a:spcBef>
              <a:spcAft>
                <a:spcPts val="0"/>
              </a:spcAft>
              <a:buSzPts val="1760"/>
              <a:buNone/>
            </a:pPr>
            <a:r>
              <a:rPr lang="en-US" sz="2600" b="1" dirty="0">
                <a:latin typeface="Times New Roman"/>
                <a:ea typeface="Times New Roman"/>
                <a:cs typeface="Times New Roman"/>
                <a:sym typeface="Times New Roman"/>
              </a:rPr>
              <a:t>   </a:t>
            </a:r>
            <a:endParaRPr sz="2600" b="1" dirty="0">
              <a:latin typeface="Times New Roman"/>
              <a:ea typeface="Times New Roman"/>
              <a:cs typeface="Times New Roman"/>
              <a:sym typeface="Times New Roman"/>
            </a:endParaRPr>
          </a:p>
          <a:p>
            <a:pPr marL="342900" lvl="0" indent="-342900" algn="l" rtl="0">
              <a:lnSpc>
                <a:spcPct val="100000"/>
              </a:lnSpc>
              <a:spcBef>
                <a:spcPts val="1000"/>
              </a:spcBef>
              <a:spcAft>
                <a:spcPts val="0"/>
              </a:spcAft>
              <a:buSzPts val="1760"/>
              <a:buNone/>
            </a:pPr>
            <a:endParaRPr sz="2600" b="1" dirty="0">
              <a:latin typeface="Times New Roman"/>
              <a:ea typeface="Times New Roman"/>
              <a:cs typeface="Times New Roman"/>
              <a:sym typeface="Times New Roman"/>
            </a:endParaRPr>
          </a:p>
        </p:txBody>
      </p:sp>
      <p:pic>
        <p:nvPicPr>
          <p:cNvPr id="145" name="Google Shape;145;p18"/>
          <p:cNvPicPr preferRelativeResize="0"/>
          <p:nvPr/>
        </p:nvPicPr>
        <p:blipFill>
          <a:blip r:embed="rId3">
            <a:alphaModFix/>
          </a:blip>
          <a:stretch>
            <a:fillRect/>
          </a:stretch>
        </p:blipFill>
        <p:spPr>
          <a:xfrm>
            <a:off x="9376202" y="240450"/>
            <a:ext cx="2527700" cy="1073907"/>
          </a:xfrm>
          <a:prstGeom prst="rect">
            <a:avLst/>
          </a:prstGeom>
          <a:noFill/>
          <a:ln>
            <a:noFill/>
          </a:ln>
        </p:spPr>
      </p:pic>
      <p:pic>
        <p:nvPicPr>
          <p:cNvPr id="146" name="Google Shape;146;p18"/>
          <p:cNvPicPr preferRelativeResize="0"/>
          <p:nvPr/>
        </p:nvPicPr>
        <p:blipFill>
          <a:blip r:embed="rId4">
            <a:alphaModFix/>
          </a:blip>
          <a:stretch>
            <a:fillRect/>
          </a:stretch>
        </p:blipFill>
        <p:spPr>
          <a:xfrm>
            <a:off x="-4407" y="240450"/>
            <a:ext cx="2910074" cy="1701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
                                        </p:tgtEl>
                                        <p:attrNameLst>
                                          <p:attrName>style.visibility</p:attrName>
                                        </p:attrNameLst>
                                      </p:cBhvr>
                                      <p:to>
                                        <p:strVal val="visible"/>
                                      </p:to>
                                    </p:set>
                                    <p:animEffect transition="in" filter="fade">
                                      <p:cBhvr>
                                        <p:cTn id="7" dur="1000"/>
                                        <p:tgtEl>
                                          <p:spTgt spid="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9"/>
          <p:cNvSpPr txBox="1">
            <a:spLocks noGrp="1"/>
          </p:cNvSpPr>
          <p:nvPr>
            <p:ph type="title"/>
          </p:nvPr>
        </p:nvSpPr>
        <p:spPr>
          <a:xfrm>
            <a:off x="2481950" y="609600"/>
            <a:ext cx="7079400" cy="13209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accent1"/>
              </a:buClr>
              <a:buSzPts val="3200"/>
              <a:buFont typeface="Times New Roman"/>
              <a:buNone/>
            </a:pPr>
            <a:r>
              <a:rPr lang="en-US" b="1">
                <a:solidFill>
                  <a:schemeClr val="accent2"/>
                </a:solidFill>
                <a:highlight>
                  <a:schemeClr val="lt1"/>
                </a:highlight>
                <a:latin typeface="Times New Roman"/>
                <a:ea typeface="Times New Roman"/>
                <a:cs typeface="Times New Roman"/>
                <a:sym typeface="Times New Roman"/>
              </a:rPr>
              <a:t>DESCRIPTION </a:t>
            </a:r>
            <a:r>
              <a:rPr lang="en-US" sz="3200" b="1">
                <a:latin typeface="Times New Roman"/>
                <a:ea typeface="Times New Roman"/>
                <a:cs typeface="Times New Roman"/>
                <a:sym typeface="Times New Roman"/>
              </a:rPr>
              <a:t>                        </a:t>
            </a:r>
            <a:endParaRPr sz="3200" b="1">
              <a:latin typeface="Times New Roman"/>
              <a:ea typeface="Times New Roman"/>
              <a:cs typeface="Times New Roman"/>
              <a:sym typeface="Times New Roman"/>
            </a:endParaRPr>
          </a:p>
        </p:txBody>
      </p:sp>
      <p:sp>
        <p:nvSpPr>
          <p:cNvPr id="152" name="Google Shape;152;p19"/>
          <p:cNvSpPr txBox="1">
            <a:spLocks noGrp="1"/>
          </p:cNvSpPr>
          <p:nvPr>
            <p:ph type="body" idx="1"/>
          </p:nvPr>
        </p:nvSpPr>
        <p:spPr>
          <a:xfrm>
            <a:off x="369450" y="1930500"/>
            <a:ext cx="9009000" cy="4161300"/>
          </a:xfrm>
          <a:prstGeom prst="rect">
            <a:avLst/>
          </a:prstGeom>
          <a:noFill/>
          <a:ln>
            <a:noFill/>
          </a:ln>
        </p:spPr>
        <p:txBody>
          <a:bodyPr spcFirstLastPara="1" wrap="square" lIns="91425" tIns="45700" rIns="91425" bIns="45700" anchor="t" anchorCtr="0">
            <a:noAutofit/>
          </a:bodyPr>
          <a:lstStyle/>
          <a:p>
            <a:pPr indent="-393700" algn="just">
              <a:lnSpc>
                <a:spcPct val="115000"/>
              </a:lnSpc>
              <a:spcBef>
                <a:spcPts val="0"/>
              </a:spcBef>
              <a:buSzPts val="2600"/>
              <a:buFont typeface="Times New Roman"/>
              <a:buChar char="►"/>
            </a:pPr>
            <a:r>
              <a:rPr lang="en-US" sz="2200" dirty="0">
                <a:solidFill>
                  <a:schemeClr val="dk1"/>
                </a:solidFill>
                <a:latin typeface="Times New Roman"/>
                <a:ea typeface="Times New Roman"/>
                <a:cs typeface="Times New Roman"/>
                <a:sym typeface="Times New Roman"/>
              </a:rPr>
              <a:t>A Part Pro Management System  website is used to buy vehicle related parts and products. This application will be used by customers and employees.</a:t>
            </a:r>
            <a:endParaRPr sz="2200" dirty="0">
              <a:solidFill>
                <a:schemeClr val="dk1"/>
              </a:solidFill>
              <a:latin typeface="Times New Roman"/>
              <a:ea typeface="Times New Roman"/>
              <a:cs typeface="Times New Roman"/>
              <a:sym typeface="Times New Roman"/>
            </a:endParaRPr>
          </a:p>
          <a:p>
            <a:pPr indent="-393700" algn="just">
              <a:lnSpc>
                <a:spcPct val="115000"/>
              </a:lnSpc>
              <a:spcBef>
                <a:spcPts val="0"/>
              </a:spcBef>
              <a:buSzPts val="2600"/>
              <a:buFont typeface="Times New Roman"/>
              <a:buChar char="►"/>
            </a:pPr>
            <a:r>
              <a:rPr lang="en-US" sz="2200" dirty="0">
                <a:solidFill>
                  <a:schemeClr val="dk1"/>
                </a:solidFill>
                <a:latin typeface="Times New Roman"/>
                <a:ea typeface="Times New Roman"/>
                <a:cs typeface="Times New Roman"/>
                <a:sym typeface="Times New Roman"/>
              </a:rPr>
              <a:t>Customers will add their vehicle related details and  the relative products will be dynamically displayed in the customized dashboard page. User will checkout the products and complete the payment through payment gateways. </a:t>
            </a:r>
          </a:p>
          <a:p>
            <a:pPr indent="-393700" algn="just">
              <a:lnSpc>
                <a:spcPct val="115000"/>
              </a:lnSpc>
              <a:spcBef>
                <a:spcPts val="0"/>
              </a:spcBef>
              <a:buSzPts val="2600"/>
              <a:buFont typeface="Times New Roman"/>
              <a:buChar char="►"/>
            </a:pPr>
            <a:r>
              <a:rPr lang="en-US" sz="2200" dirty="0">
                <a:solidFill>
                  <a:schemeClr val="dk1"/>
                </a:solidFill>
                <a:latin typeface="Times New Roman"/>
                <a:ea typeface="Times New Roman"/>
                <a:cs typeface="Times New Roman"/>
                <a:sym typeface="Times New Roman"/>
              </a:rPr>
              <a:t>Employees will use the application to add products in their inventory by selecting available suppliers and available products from the suppliers. Employees can view and manage the online sales</a:t>
            </a:r>
            <a:r>
              <a:rPr lang="en-US" sz="2400" dirty="0">
                <a:solidFill>
                  <a:schemeClr val="dk1"/>
                </a:solidFill>
                <a:latin typeface="Times New Roman"/>
                <a:ea typeface="Times New Roman"/>
                <a:cs typeface="Times New Roman"/>
                <a:sym typeface="Times New Roman"/>
              </a:rPr>
              <a:t>.</a:t>
            </a:r>
          </a:p>
          <a:p>
            <a:pPr marL="63500" indent="0" algn="just">
              <a:lnSpc>
                <a:spcPct val="115000"/>
              </a:lnSpc>
              <a:spcBef>
                <a:spcPts val="0"/>
              </a:spcBef>
              <a:buSzPts val="2600"/>
              <a:buNone/>
            </a:pPr>
            <a:endParaRPr lang="en-US" sz="2400" dirty="0">
              <a:solidFill>
                <a:schemeClr val="dk1"/>
              </a:solidFill>
              <a:latin typeface="Times New Roman"/>
              <a:ea typeface="Times New Roman"/>
              <a:cs typeface="Times New Roman"/>
              <a:sym typeface="Times New Roman"/>
            </a:endParaRPr>
          </a:p>
          <a:p>
            <a:pPr marL="63500" indent="0" algn="just">
              <a:lnSpc>
                <a:spcPct val="115000"/>
              </a:lnSpc>
              <a:spcBef>
                <a:spcPts val="0"/>
              </a:spcBef>
              <a:buSzPts val="2600"/>
              <a:buNone/>
            </a:pPr>
            <a:r>
              <a:rPr lang="en-US" sz="2600" dirty="0">
                <a:solidFill>
                  <a:schemeClr val="dk1"/>
                </a:solidFill>
                <a:latin typeface="Times New Roman"/>
                <a:ea typeface="Times New Roman"/>
                <a:cs typeface="Times New Roman"/>
                <a:sym typeface="Times New Roman"/>
              </a:rPr>
              <a:t> </a:t>
            </a:r>
            <a:endParaRPr sz="2600" dirty="0">
              <a:solidFill>
                <a:schemeClr val="dk1"/>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2600" dirty="0">
              <a:solidFill>
                <a:schemeClr val="dk1"/>
              </a:solidFill>
              <a:latin typeface="Times New Roman"/>
              <a:ea typeface="Times New Roman"/>
              <a:cs typeface="Times New Roman"/>
              <a:sym typeface="Times New Roman"/>
            </a:endParaRPr>
          </a:p>
          <a:p>
            <a:pPr marL="457200" lvl="0" indent="0" algn="just" rtl="0">
              <a:lnSpc>
                <a:spcPct val="115000"/>
              </a:lnSpc>
              <a:spcBef>
                <a:spcPts val="1000"/>
              </a:spcBef>
              <a:spcAft>
                <a:spcPts val="0"/>
              </a:spcAft>
              <a:buNone/>
            </a:pPr>
            <a:endParaRPr sz="2600" dirty="0">
              <a:latin typeface="Times New Roman"/>
              <a:ea typeface="Times New Roman"/>
              <a:cs typeface="Times New Roman"/>
              <a:sym typeface="Times New Roman"/>
            </a:endParaRPr>
          </a:p>
          <a:p>
            <a:pPr marL="0" lvl="0" indent="0" algn="just" rtl="0">
              <a:lnSpc>
                <a:spcPct val="115000"/>
              </a:lnSpc>
              <a:spcBef>
                <a:spcPts val="1000"/>
              </a:spcBef>
              <a:spcAft>
                <a:spcPts val="0"/>
              </a:spcAft>
              <a:buSzPts val="1440"/>
              <a:buNone/>
            </a:pPr>
            <a:endParaRPr sz="2000" dirty="0">
              <a:latin typeface="Times New Roman"/>
              <a:ea typeface="Times New Roman"/>
              <a:cs typeface="Times New Roman"/>
              <a:sym typeface="Times New Roman"/>
            </a:endParaRPr>
          </a:p>
        </p:txBody>
      </p:sp>
      <p:pic>
        <p:nvPicPr>
          <p:cNvPr id="153" name="Google Shape;153;p19"/>
          <p:cNvPicPr preferRelativeResize="0"/>
          <p:nvPr/>
        </p:nvPicPr>
        <p:blipFill rotWithShape="1">
          <a:blip r:embed="rId3">
            <a:alphaModFix/>
          </a:blip>
          <a:srcRect/>
          <a:stretch/>
        </p:blipFill>
        <p:spPr>
          <a:xfrm>
            <a:off x="1001486" y="470263"/>
            <a:ext cx="1193074" cy="1071154"/>
          </a:xfrm>
          <a:prstGeom prst="rect">
            <a:avLst/>
          </a:prstGeom>
          <a:noFill/>
          <a:ln>
            <a:noFill/>
          </a:ln>
        </p:spPr>
      </p:pic>
      <p:pic>
        <p:nvPicPr>
          <p:cNvPr id="154" name="Google Shape;154;p19"/>
          <p:cNvPicPr preferRelativeResize="0"/>
          <p:nvPr/>
        </p:nvPicPr>
        <p:blipFill>
          <a:blip r:embed="rId4">
            <a:alphaModFix/>
          </a:blip>
          <a:stretch>
            <a:fillRect/>
          </a:stretch>
        </p:blipFill>
        <p:spPr>
          <a:xfrm>
            <a:off x="9561352" y="240450"/>
            <a:ext cx="2527700" cy="1073907"/>
          </a:xfrm>
          <a:prstGeom prst="rect">
            <a:avLst/>
          </a:prstGeom>
          <a:noFill/>
          <a:ln>
            <a:noFill/>
          </a:ln>
        </p:spPr>
      </p:pic>
      <p:pic>
        <p:nvPicPr>
          <p:cNvPr id="155" name="Google Shape;155;p19"/>
          <p:cNvPicPr preferRelativeResize="0"/>
          <p:nvPr/>
        </p:nvPicPr>
        <p:blipFill>
          <a:blip r:embed="rId5">
            <a:alphaModFix/>
          </a:blip>
          <a:stretch>
            <a:fillRect/>
          </a:stretch>
        </p:blipFill>
        <p:spPr>
          <a:xfrm>
            <a:off x="91638" y="125338"/>
            <a:ext cx="3012749" cy="17610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0"/>
          <p:cNvSpPr txBox="1">
            <a:spLocks noGrp="1"/>
          </p:cNvSpPr>
          <p:nvPr>
            <p:ph type="title"/>
          </p:nvPr>
        </p:nvSpPr>
        <p:spPr>
          <a:xfrm>
            <a:off x="3602525" y="609600"/>
            <a:ext cx="5671500" cy="13209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r>
              <a:rPr lang="en-US" b="1">
                <a:solidFill>
                  <a:schemeClr val="accent2"/>
                </a:solidFill>
                <a:highlight>
                  <a:schemeClr val="lt1"/>
                </a:highlight>
                <a:latin typeface="Times New Roman"/>
                <a:ea typeface="Times New Roman"/>
                <a:cs typeface="Times New Roman"/>
                <a:sym typeface="Times New Roman"/>
              </a:rPr>
              <a:t>DESCRIPTION</a:t>
            </a:r>
            <a:endParaRPr b="1">
              <a:solidFill>
                <a:schemeClr val="accent2"/>
              </a:solidFill>
              <a:highlight>
                <a:schemeClr val="lt1"/>
              </a:highlight>
              <a:latin typeface="Times New Roman"/>
              <a:ea typeface="Times New Roman"/>
              <a:cs typeface="Times New Roman"/>
              <a:sym typeface="Times New Roman"/>
            </a:endParaRPr>
          </a:p>
        </p:txBody>
      </p:sp>
      <p:sp>
        <p:nvSpPr>
          <p:cNvPr id="161" name="Google Shape;161;p20"/>
          <p:cNvSpPr txBox="1">
            <a:spLocks noGrp="1"/>
          </p:cNvSpPr>
          <p:nvPr>
            <p:ph type="body" idx="1"/>
          </p:nvPr>
        </p:nvSpPr>
        <p:spPr>
          <a:xfrm>
            <a:off x="706875" y="1886350"/>
            <a:ext cx="9916200" cy="4892100"/>
          </a:xfrm>
          <a:prstGeom prst="rect">
            <a:avLst/>
          </a:prstGeom>
        </p:spPr>
        <p:txBody>
          <a:bodyPr spcFirstLastPara="1" wrap="square" lIns="91425" tIns="45700" rIns="91425" bIns="45700" anchor="t" anchorCtr="0">
            <a:noAutofit/>
          </a:bodyPr>
          <a:lstStyle/>
          <a:p>
            <a:pPr marL="457200" lvl="0" indent="-355600" algn="just" rtl="0">
              <a:lnSpc>
                <a:spcPct val="115000"/>
              </a:lnSpc>
              <a:spcBef>
                <a:spcPts val="0"/>
              </a:spcBef>
              <a:spcAft>
                <a:spcPts val="0"/>
              </a:spcAft>
              <a:buClr>
                <a:schemeClr val="dk1"/>
              </a:buClr>
              <a:buSzPts val="2000"/>
              <a:buFont typeface="Times New Roman"/>
              <a:buChar char="►"/>
            </a:pPr>
            <a:r>
              <a:rPr lang="en-US" sz="2000" dirty="0">
                <a:solidFill>
                  <a:schemeClr val="dk1"/>
                </a:solidFill>
                <a:latin typeface="Times New Roman"/>
                <a:ea typeface="Times New Roman"/>
                <a:cs typeface="Times New Roman"/>
                <a:sym typeface="Times New Roman"/>
              </a:rPr>
              <a:t>The features of  part pro management system consist of</a:t>
            </a:r>
            <a:endParaRPr sz="2000" dirty="0">
              <a:solidFill>
                <a:schemeClr val="dk1"/>
              </a:solidFill>
              <a:latin typeface="Times New Roman"/>
              <a:ea typeface="Times New Roman"/>
              <a:cs typeface="Times New Roman"/>
              <a:sym typeface="Times New Roman"/>
            </a:endParaRPr>
          </a:p>
          <a:p>
            <a:pPr marL="457200" lvl="0" indent="-355600" algn="just" rtl="0">
              <a:lnSpc>
                <a:spcPct val="115000"/>
              </a:lnSpc>
              <a:spcBef>
                <a:spcPts val="0"/>
              </a:spcBef>
              <a:spcAft>
                <a:spcPts val="0"/>
              </a:spcAft>
              <a:buClr>
                <a:schemeClr val="dk1"/>
              </a:buClr>
              <a:buSzPts val="2000"/>
              <a:buFont typeface="Times New Roman"/>
              <a:buAutoNum type="arabicPeriod"/>
            </a:pPr>
            <a:r>
              <a:rPr lang="en-US" sz="2000" b="1" dirty="0">
                <a:solidFill>
                  <a:schemeClr val="dk1"/>
                </a:solidFill>
                <a:latin typeface="Times New Roman"/>
                <a:ea typeface="Times New Roman"/>
                <a:cs typeface="Times New Roman"/>
                <a:sym typeface="Times New Roman"/>
              </a:rPr>
              <a:t>Online Product Catalog and Search</a:t>
            </a:r>
          </a:p>
          <a:p>
            <a:pPr marL="457200" lvl="0" indent="-355600" algn="just" rtl="0">
              <a:lnSpc>
                <a:spcPct val="115000"/>
              </a:lnSpc>
              <a:spcBef>
                <a:spcPts val="0"/>
              </a:spcBef>
              <a:spcAft>
                <a:spcPts val="0"/>
              </a:spcAft>
              <a:buClr>
                <a:schemeClr val="dk1"/>
              </a:buClr>
              <a:buSzPts val="2000"/>
              <a:buFont typeface="Times New Roman"/>
              <a:buAutoNum type="arabicPeriod"/>
            </a:pPr>
            <a:r>
              <a:rPr lang="en-US" sz="2000" b="1" dirty="0">
                <a:solidFill>
                  <a:schemeClr val="dk1"/>
                </a:solidFill>
                <a:latin typeface="Times New Roman"/>
                <a:ea typeface="Times New Roman"/>
                <a:cs typeface="Times New Roman"/>
                <a:sym typeface="Times New Roman"/>
              </a:rPr>
              <a:t>Product Details</a:t>
            </a:r>
          </a:p>
          <a:p>
            <a:pPr marL="457200" lvl="0" indent="-355600" algn="just" rtl="0">
              <a:lnSpc>
                <a:spcPct val="115000"/>
              </a:lnSpc>
              <a:spcBef>
                <a:spcPts val="0"/>
              </a:spcBef>
              <a:spcAft>
                <a:spcPts val="0"/>
              </a:spcAft>
              <a:buClr>
                <a:schemeClr val="dk1"/>
              </a:buClr>
              <a:buSzPts val="2000"/>
              <a:buFont typeface="Times New Roman"/>
              <a:buAutoNum type="arabicPeriod"/>
            </a:pPr>
            <a:r>
              <a:rPr lang="en-US" sz="2000" b="1" dirty="0">
                <a:solidFill>
                  <a:schemeClr val="dk1"/>
                </a:solidFill>
                <a:latin typeface="Times New Roman"/>
                <a:ea typeface="Times New Roman"/>
                <a:cs typeface="Times New Roman"/>
                <a:sym typeface="Times New Roman"/>
              </a:rPr>
              <a:t>Store Locator</a:t>
            </a:r>
          </a:p>
          <a:p>
            <a:pPr marL="457200" lvl="0" indent="-355600" algn="just" rtl="0">
              <a:lnSpc>
                <a:spcPct val="115000"/>
              </a:lnSpc>
              <a:spcBef>
                <a:spcPts val="0"/>
              </a:spcBef>
              <a:spcAft>
                <a:spcPts val="0"/>
              </a:spcAft>
              <a:buClr>
                <a:schemeClr val="dk1"/>
              </a:buClr>
              <a:buSzPts val="2000"/>
              <a:buFont typeface="Times New Roman"/>
              <a:buAutoNum type="arabicPeriod"/>
            </a:pPr>
            <a:r>
              <a:rPr lang="en-US" sz="2000" b="1" dirty="0">
                <a:solidFill>
                  <a:schemeClr val="dk1"/>
                </a:solidFill>
                <a:latin typeface="Times New Roman"/>
                <a:ea typeface="Times New Roman"/>
                <a:cs typeface="Times New Roman"/>
                <a:sym typeface="Times New Roman"/>
              </a:rPr>
              <a:t>Cart Management</a:t>
            </a:r>
          </a:p>
          <a:p>
            <a:pPr marL="457200" lvl="0" indent="-355600" algn="just" rtl="0">
              <a:lnSpc>
                <a:spcPct val="115000"/>
              </a:lnSpc>
              <a:spcBef>
                <a:spcPts val="0"/>
              </a:spcBef>
              <a:spcAft>
                <a:spcPts val="0"/>
              </a:spcAft>
              <a:buClr>
                <a:schemeClr val="dk1"/>
              </a:buClr>
              <a:buSzPts val="2000"/>
              <a:buFont typeface="Times New Roman"/>
              <a:buAutoNum type="arabicPeriod"/>
            </a:pPr>
            <a:r>
              <a:rPr lang="en-US" sz="2000" b="1" dirty="0">
                <a:solidFill>
                  <a:schemeClr val="dk1"/>
                </a:solidFill>
                <a:latin typeface="Times New Roman"/>
                <a:ea typeface="Times New Roman"/>
                <a:cs typeface="Times New Roman"/>
                <a:sym typeface="Times New Roman"/>
              </a:rPr>
              <a:t>Payment Gateways:</a:t>
            </a:r>
          </a:p>
          <a:p>
            <a:pPr marL="457200" lvl="0" indent="-355600" algn="just" rtl="0">
              <a:lnSpc>
                <a:spcPct val="115000"/>
              </a:lnSpc>
              <a:spcBef>
                <a:spcPts val="0"/>
              </a:spcBef>
              <a:spcAft>
                <a:spcPts val="0"/>
              </a:spcAft>
              <a:buClr>
                <a:schemeClr val="dk1"/>
              </a:buClr>
              <a:buSzPts val="2000"/>
              <a:buFont typeface="Times New Roman"/>
              <a:buAutoNum type="arabicPeriod"/>
            </a:pPr>
            <a:r>
              <a:rPr lang="en-US" sz="2000" b="1" dirty="0">
                <a:solidFill>
                  <a:schemeClr val="dk1"/>
                </a:solidFill>
                <a:latin typeface="Times New Roman"/>
                <a:ea typeface="Times New Roman"/>
                <a:cs typeface="Times New Roman"/>
                <a:sym typeface="Times New Roman"/>
              </a:rPr>
              <a:t>Inventory Management:</a:t>
            </a:r>
          </a:p>
          <a:p>
            <a:pPr marL="457200" lvl="0" indent="-355600" algn="just" rtl="0">
              <a:lnSpc>
                <a:spcPct val="115000"/>
              </a:lnSpc>
              <a:spcBef>
                <a:spcPts val="0"/>
              </a:spcBef>
              <a:spcAft>
                <a:spcPts val="0"/>
              </a:spcAft>
              <a:buClr>
                <a:schemeClr val="dk1"/>
              </a:buClr>
              <a:buSzPts val="2000"/>
              <a:buFont typeface="Times New Roman"/>
              <a:buAutoNum type="arabicPeriod"/>
            </a:pPr>
            <a:r>
              <a:rPr lang="en-US" sz="2000" b="1" dirty="0">
                <a:solidFill>
                  <a:schemeClr val="dk1"/>
                </a:solidFill>
                <a:latin typeface="Times New Roman"/>
                <a:ea typeface="Times New Roman"/>
                <a:cs typeface="Times New Roman"/>
                <a:sym typeface="Times New Roman"/>
              </a:rPr>
              <a:t>Employee Management: </a:t>
            </a:r>
          </a:p>
          <a:p>
            <a:pPr marL="457200" lvl="0" indent="-355600" algn="just" rtl="0">
              <a:lnSpc>
                <a:spcPct val="115000"/>
              </a:lnSpc>
              <a:spcBef>
                <a:spcPts val="0"/>
              </a:spcBef>
              <a:spcAft>
                <a:spcPts val="0"/>
              </a:spcAft>
              <a:buClr>
                <a:schemeClr val="dk1"/>
              </a:buClr>
              <a:buSzPts val="2000"/>
              <a:buFont typeface="Times New Roman"/>
              <a:buAutoNum type="arabicPeriod"/>
            </a:pPr>
            <a:r>
              <a:rPr lang="en-US" sz="2000" b="1" dirty="0">
                <a:solidFill>
                  <a:schemeClr val="dk1"/>
                </a:solidFill>
                <a:latin typeface="Times New Roman"/>
                <a:ea typeface="Times New Roman"/>
                <a:cs typeface="Times New Roman"/>
                <a:sym typeface="Times New Roman"/>
              </a:rPr>
              <a:t>Integration Capabilities:</a:t>
            </a:r>
          </a:p>
          <a:p>
            <a:pPr marL="457200" lvl="0" indent="-355600" algn="just" rtl="0">
              <a:lnSpc>
                <a:spcPct val="115000"/>
              </a:lnSpc>
              <a:spcBef>
                <a:spcPts val="0"/>
              </a:spcBef>
              <a:spcAft>
                <a:spcPts val="0"/>
              </a:spcAft>
              <a:buClr>
                <a:schemeClr val="dk1"/>
              </a:buClr>
              <a:buSzPts val="2000"/>
              <a:buFont typeface="Times New Roman"/>
              <a:buAutoNum type="arabicPeriod"/>
            </a:pPr>
            <a:r>
              <a:rPr lang="en-US" sz="2000" b="1" dirty="0">
                <a:solidFill>
                  <a:schemeClr val="dk1"/>
                </a:solidFill>
                <a:latin typeface="Times New Roman"/>
                <a:ea typeface="Times New Roman"/>
                <a:cs typeface="Times New Roman"/>
                <a:sym typeface="Times New Roman"/>
              </a:rPr>
              <a:t>Customized Shopping:</a:t>
            </a:r>
          </a:p>
          <a:p>
            <a:pPr marL="457200" lvl="0" indent="-355600" algn="just" rtl="0">
              <a:lnSpc>
                <a:spcPct val="115000"/>
              </a:lnSpc>
              <a:spcBef>
                <a:spcPts val="0"/>
              </a:spcBef>
              <a:spcAft>
                <a:spcPts val="0"/>
              </a:spcAft>
              <a:buClr>
                <a:schemeClr val="dk1"/>
              </a:buClr>
              <a:buSzPts val="2000"/>
              <a:buFont typeface="Times New Roman"/>
              <a:buAutoNum type="arabicPeriod"/>
            </a:pPr>
            <a:r>
              <a:rPr lang="en-US" sz="2000" b="1" dirty="0">
                <a:solidFill>
                  <a:schemeClr val="dk1"/>
                </a:solidFill>
                <a:latin typeface="Times New Roman"/>
                <a:ea typeface="Times New Roman"/>
                <a:cs typeface="Times New Roman"/>
                <a:sym typeface="Times New Roman"/>
              </a:rPr>
              <a:t>User Friendly:</a:t>
            </a:r>
          </a:p>
          <a:p>
            <a:pPr marL="457200" lvl="0" indent="-355600" algn="just" rtl="0">
              <a:lnSpc>
                <a:spcPct val="115000"/>
              </a:lnSpc>
              <a:spcBef>
                <a:spcPts val="0"/>
              </a:spcBef>
              <a:spcAft>
                <a:spcPts val="0"/>
              </a:spcAft>
              <a:buClr>
                <a:schemeClr val="dk1"/>
              </a:buClr>
              <a:buSzPts val="2000"/>
              <a:buFont typeface="Times New Roman"/>
              <a:buAutoNum type="arabicPeriod"/>
            </a:pPr>
            <a:r>
              <a:rPr lang="en-US" sz="2000" b="1" dirty="0">
                <a:solidFill>
                  <a:schemeClr val="dk1"/>
                </a:solidFill>
                <a:latin typeface="Times New Roman"/>
                <a:ea typeface="Times New Roman"/>
                <a:cs typeface="Times New Roman"/>
                <a:sym typeface="Times New Roman"/>
              </a:rPr>
              <a:t>Supplier Management:</a:t>
            </a:r>
          </a:p>
          <a:p>
            <a:pPr marL="457200" lvl="0" indent="-355600" algn="just" rtl="0">
              <a:lnSpc>
                <a:spcPct val="115000"/>
              </a:lnSpc>
              <a:spcBef>
                <a:spcPts val="0"/>
              </a:spcBef>
              <a:spcAft>
                <a:spcPts val="0"/>
              </a:spcAft>
              <a:buClr>
                <a:schemeClr val="dk1"/>
              </a:buClr>
              <a:buSzPts val="2000"/>
              <a:buFont typeface="Times New Roman"/>
              <a:buAutoNum type="arabicPeriod"/>
            </a:pPr>
            <a:r>
              <a:rPr lang="en-US" sz="2000" b="1" dirty="0">
                <a:solidFill>
                  <a:schemeClr val="dk1"/>
                </a:solidFill>
                <a:latin typeface="Times New Roman"/>
                <a:ea typeface="Times New Roman"/>
                <a:cs typeface="Times New Roman"/>
                <a:sym typeface="Times New Roman"/>
              </a:rPr>
              <a:t>Online Sales Management:</a:t>
            </a:r>
          </a:p>
          <a:p>
            <a:pPr marL="101600" lvl="0" indent="0" algn="just" rtl="0">
              <a:lnSpc>
                <a:spcPct val="115000"/>
              </a:lnSpc>
              <a:spcBef>
                <a:spcPts val="0"/>
              </a:spcBef>
              <a:spcAft>
                <a:spcPts val="0"/>
              </a:spcAft>
              <a:buClr>
                <a:schemeClr val="dk1"/>
              </a:buClr>
              <a:buSzPts val="2000"/>
              <a:buNone/>
            </a:pPr>
            <a:endParaRPr lang="en-US" sz="2000" b="1" dirty="0">
              <a:solidFill>
                <a:schemeClr val="dk1"/>
              </a:solidFill>
              <a:latin typeface="Times New Roman"/>
              <a:ea typeface="Times New Roman"/>
              <a:cs typeface="Times New Roman"/>
              <a:sym typeface="Times New Roman"/>
            </a:endParaRPr>
          </a:p>
          <a:p>
            <a:pPr marL="457200" lvl="0" indent="-355600" algn="just" rtl="0">
              <a:lnSpc>
                <a:spcPct val="115000"/>
              </a:lnSpc>
              <a:spcBef>
                <a:spcPts val="0"/>
              </a:spcBef>
              <a:spcAft>
                <a:spcPts val="0"/>
              </a:spcAft>
              <a:buClr>
                <a:schemeClr val="dk1"/>
              </a:buClr>
              <a:buSzPts val="2000"/>
              <a:buFont typeface="Times New Roman"/>
              <a:buAutoNum type="arabicPeriod"/>
            </a:pPr>
            <a:endParaRPr lang="en-US" sz="2000" b="1" dirty="0">
              <a:solidFill>
                <a:schemeClr val="dk1"/>
              </a:solidFill>
              <a:latin typeface="Times New Roman"/>
              <a:ea typeface="Times New Roman"/>
              <a:cs typeface="Times New Roman"/>
              <a:sym typeface="Times New Roman"/>
            </a:endParaRPr>
          </a:p>
          <a:p>
            <a:pPr marL="457200" marR="0" lvl="0" indent="0" algn="l" rtl="0">
              <a:lnSpc>
                <a:spcPct val="115000"/>
              </a:lnSpc>
              <a:spcBef>
                <a:spcPts val="0"/>
              </a:spcBef>
              <a:spcAft>
                <a:spcPts val="0"/>
              </a:spcAft>
              <a:buNone/>
            </a:pPr>
            <a:endParaRPr sz="2400" dirty="0">
              <a:solidFill>
                <a:schemeClr val="dk1"/>
              </a:solidFill>
              <a:highlight>
                <a:schemeClr val="lt1"/>
              </a:highlight>
              <a:latin typeface="Times New Roman"/>
              <a:ea typeface="Times New Roman"/>
              <a:cs typeface="Times New Roman"/>
              <a:sym typeface="Times New Roman"/>
            </a:endParaRPr>
          </a:p>
          <a:p>
            <a:pPr marL="457200" lvl="0" indent="0" algn="l" rtl="0">
              <a:spcBef>
                <a:spcPts val="1000"/>
              </a:spcBef>
              <a:spcAft>
                <a:spcPts val="0"/>
              </a:spcAft>
              <a:buNone/>
            </a:pPr>
            <a:endParaRPr sz="2400" dirty="0">
              <a:solidFill>
                <a:schemeClr val="dk1"/>
              </a:solidFill>
              <a:highlight>
                <a:schemeClr val="lt1"/>
              </a:highlight>
              <a:latin typeface="Times New Roman"/>
              <a:ea typeface="Times New Roman"/>
              <a:cs typeface="Times New Roman"/>
              <a:sym typeface="Times New Roman"/>
            </a:endParaRPr>
          </a:p>
        </p:txBody>
      </p:sp>
      <p:pic>
        <p:nvPicPr>
          <p:cNvPr id="162" name="Google Shape;162;p20"/>
          <p:cNvPicPr preferRelativeResize="0"/>
          <p:nvPr/>
        </p:nvPicPr>
        <p:blipFill>
          <a:blip r:embed="rId3">
            <a:alphaModFix/>
          </a:blip>
          <a:stretch>
            <a:fillRect/>
          </a:stretch>
        </p:blipFill>
        <p:spPr>
          <a:xfrm>
            <a:off x="9561352" y="240450"/>
            <a:ext cx="2527700" cy="1073907"/>
          </a:xfrm>
          <a:prstGeom prst="rect">
            <a:avLst/>
          </a:prstGeom>
          <a:noFill/>
          <a:ln>
            <a:noFill/>
          </a:ln>
        </p:spPr>
      </p:pic>
      <p:pic>
        <p:nvPicPr>
          <p:cNvPr id="163" name="Google Shape;163;p20"/>
          <p:cNvPicPr preferRelativeResize="0"/>
          <p:nvPr/>
        </p:nvPicPr>
        <p:blipFill>
          <a:blip r:embed="rId4">
            <a:alphaModFix/>
          </a:blip>
          <a:stretch>
            <a:fillRect/>
          </a:stretch>
        </p:blipFill>
        <p:spPr>
          <a:xfrm>
            <a:off x="91638" y="125338"/>
            <a:ext cx="3012749" cy="17610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1"/>
          <p:cNvSpPr txBox="1">
            <a:spLocks noGrp="1"/>
          </p:cNvSpPr>
          <p:nvPr>
            <p:ph type="title"/>
          </p:nvPr>
        </p:nvSpPr>
        <p:spPr>
          <a:xfrm>
            <a:off x="3517675" y="609600"/>
            <a:ext cx="4877400" cy="1320900"/>
          </a:xfrm>
          <a:prstGeom prst="rect">
            <a:avLst/>
          </a:prstGeom>
        </p:spPr>
        <p:txBody>
          <a:bodyPr spcFirstLastPara="1" wrap="square" lIns="91425" tIns="45700" rIns="91425" bIns="45700" anchor="t" anchorCtr="0">
            <a:noAutofit/>
          </a:bodyPr>
          <a:lstStyle/>
          <a:p>
            <a:pPr marL="457200" lvl="0" indent="0" algn="ctr" rtl="0">
              <a:lnSpc>
                <a:spcPct val="115000"/>
              </a:lnSpc>
              <a:spcBef>
                <a:spcPts val="0"/>
              </a:spcBef>
              <a:spcAft>
                <a:spcPts val="0"/>
              </a:spcAft>
              <a:buNone/>
            </a:pPr>
            <a:r>
              <a:rPr lang="en-US" sz="3000" b="1">
                <a:latin typeface="Times New Roman"/>
                <a:ea typeface="Times New Roman"/>
                <a:cs typeface="Times New Roman"/>
                <a:sym typeface="Times New Roman"/>
              </a:rPr>
              <a:t>Technologies </a:t>
            </a:r>
            <a:endParaRPr sz="4800" b="1">
              <a:highlight>
                <a:schemeClr val="lt1"/>
              </a:highlight>
            </a:endParaRPr>
          </a:p>
        </p:txBody>
      </p:sp>
      <p:sp>
        <p:nvSpPr>
          <p:cNvPr id="169" name="Google Shape;169;p21"/>
          <p:cNvSpPr txBox="1">
            <a:spLocks noGrp="1"/>
          </p:cNvSpPr>
          <p:nvPr>
            <p:ph type="body" idx="1"/>
          </p:nvPr>
        </p:nvSpPr>
        <p:spPr>
          <a:xfrm>
            <a:off x="677325" y="1640600"/>
            <a:ext cx="3850070" cy="4079976"/>
          </a:xfrm>
          <a:prstGeom prst="rect">
            <a:avLst/>
          </a:prstGeom>
        </p:spPr>
        <p:txBody>
          <a:bodyPr spcFirstLastPara="1" wrap="square" lIns="91425" tIns="45700" rIns="91425" bIns="45700" anchor="t" anchorCtr="0">
            <a:noAutofit/>
          </a:bodyPr>
          <a:lstStyle/>
          <a:p>
            <a:pPr marL="457200" lvl="0" indent="0" algn="just" rtl="0">
              <a:lnSpc>
                <a:spcPct val="115000"/>
              </a:lnSpc>
              <a:spcBef>
                <a:spcPts val="0"/>
              </a:spcBef>
              <a:spcAft>
                <a:spcPts val="0"/>
              </a:spcAft>
              <a:buNone/>
            </a:pPr>
            <a:endParaRPr sz="2700" b="1" dirty="0">
              <a:solidFill>
                <a:schemeClr val="dk1"/>
              </a:solidFill>
              <a:latin typeface="Times New Roman"/>
              <a:ea typeface="Times New Roman"/>
              <a:cs typeface="Times New Roman"/>
              <a:sym typeface="Times New Roman"/>
            </a:endParaRPr>
          </a:p>
          <a:p>
            <a:pPr marL="457200" lvl="0" indent="-400050" algn="just" rtl="0">
              <a:lnSpc>
                <a:spcPct val="115000"/>
              </a:lnSpc>
              <a:spcBef>
                <a:spcPts val="0"/>
              </a:spcBef>
              <a:spcAft>
                <a:spcPts val="0"/>
              </a:spcAft>
              <a:buSzPts val="2700"/>
              <a:buFont typeface="Times New Roman"/>
              <a:buChar char="►"/>
            </a:pPr>
            <a:r>
              <a:rPr lang="en-US" sz="2700" b="1" dirty="0">
                <a:solidFill>
                  <a:schemeClr val="dk1"/>
                </a:solidFill>
                <a:latin typeface="Times New Roman"/>
                <a:ea typeface="Times New Roman"/>
                <a:cs typeface="Times New Roman"/>
                <a:sym typeface="Times New Roman"/>
              </a:rPr>
              <a:t>Frontend :- </a:t>
            </a:r>
            <a:endParaRPr sz="2700" b="1" dirty="0">
              <a:solidFill>
                <a:schemeClr val="dk1"/>
              </a:solidFill>
              <a:latin typeface="Times New Roman"/>
              <a:ea typeface="Times New Roman"/>
              <a:cs typeface="Times New Roman"/>
              <a:sym typeface="Times New Roman"/>
            </a:endParaRPr>
          </a:p>
          <a:p>
            <a:pPr marL="914400" lvl="1" indent="-400050" algn="just" rtl="0">
              <a:lnSpc>
                <a:spcPct val="115000"/>
              </a:lnSpc>
              <a:spcBef>
                <a:spcPts val="0"/>
              </a:spcBef>
              <a:spcAft>
                <a:spcPts val="0"/>
              </a:spcAft>
              <a:buSzPts val="2700"/>
              <a:buFont typeface="Times New Roman"/>
              <a:buChar char="►"/>
            </a:pPr>
            <a:r>
              <a:rPr lang="en-US" sz="2700" dirty="0">
                <a:solidFill>
                  <a:schemeClr val="dk1"/>
                </a:solidFill>
                <a:latin typeface="Times New Roman"/>
                <a:ea typeface="Times New Roman"/>
                <a:cs typeface="Times New Roman"/>
                <a:sym typeface="Times New Roman"/>
              </a:rPr>
              <a:t>React </a:t>
            </a:r>
            <a:r>
              <a:rPr lang="en-US" sz="2700" dirty="0" err="1">
                <a:solidFill>
                  <a:schemeClr val="dk1"/>
                </a:solidFill>
                <a:latin typeface="Times New Roman"/>
                <a:ea typeface="Times New Roman"/>
                <a:cs typeface="Times New Roman"/>
                <a:sym typeface="Times New Roman"/>
              </a:rPr>
              <a:t>js</a:t>
            </a:r>
            <a:endParaRPr sz="2700" dirty="0">
              <a:solidFill>
                <a:schemeClr val="dk1"/>
              </a:solidFill>
              <a:latin typeface="Times New Roman"/>
              <a:ea typeface="Times New Roman"/>
              <a:cs typeface="Times New Roman"/>
              <a:sym typeface="Times New Roman"/>
            </a:endParaRPr>
          </a:p>
          <a:p>
            <a:pPr marL="914400" lvl="1" indent="-400050" algn="just" rtl="0">
              <a:lnSpc>
                <a:spcPct val="115000"/>
              </a:lnSpc>
              <a:spcBef>
                <a:spcPts val="0"/>
              </a:spcBef>
              <a:spcAft>
                <a:spcPts val="0"/>
              </a:spcAft>
              <a:buSzPts val="2700"/>
              <a:buFont typeface="Times New Roman"/>
              <a:buChar char="►"/>
            </a:pPr>
            <a:r>
              <a:rPr lang="en-US" sz="2700" dirty="0">
                <a:solidFill>
                  <a:schemeClr val="dk1"/>
                </a:solidFill>
                <a:latin typeface="Times New Roman"/>
                <a:ea typeface="Times New Roman"/>
                <a:cs typeface="Times New Roman"/>
                <a:sym typeface="Times New Roman"/>
              </a:rPr>
              <a:t> JavaScript</a:t>
            </a:r>
            <a:endParaRPr sz="2700" dirty="0">
              <a:solidFill>
                <a:schemeClr val="dk1"/>
              </a:solidFill>
              <a:latin typeface="Times New Roman"/>
              <a:ea typeface="Times New Roman"/>
              <a:cs typeface="Times New Roman"/>
              <a:sym typeface="Times New Roman"/>
            </a:endParaRPr>
          </a:p>
          <a:p>
            <a:pPr marL="914400" lvl="1" indent="-400050" algn="just" rtl="0">
              <a:lnSpc>
                <a:spcPct val="115000"/>
              </a:lnSpc>
              <a:spcBef>
                <a:spcPts val="0"/>
              </a:spcBef>
              <a:spcAft>
                <a:spcPts val="0"/>
              </a:spcAft>
              <a:buSzPts val="2700"/>
              <a:buFont typeface="Times New Roman"/>
              <a:buChar char="►"/>
            </a:pPr>
            <a:r>
              <a:rPr lang="en-US" sz="2700" dirty="0">
                <a:solidFill>
                  <a:schemeClr val="dk1"/>
                </a:solidFill>
                <a:latin typeface="Times New Roman"/>
                <a:ea typeface="Times New Roman"/>
                <a:cs typeface="Times New Roman"/>
                <a:sym typeface="Times New Roman"/>
              </a:rPr>
              <a:t>CSS</a:t>
            </a:r>
          </a:p>
          <a:p>
            <a:pPr marL="914400" lvl="1" indent="-400050" algn="just" rtl="0">
              <a:lnSpc>
                <a:spcPct val="115000"/>
              </a:lnSpc>
              <a:spcBef>
                <a:spcPts val="0"/>
              </a:spcBef>
              <a:spcAft>
                <a:spcPts val="0"/>
              </a:spcAft>
              <a:buSzPts val="2700"/>
              <a:buFont typeface="Times New Roman"/>
              <a:buChar char="►"/>
            </a:pPr>
            <a:r>
              <a:rPr lang="en-US" sz="2700" dirty="0">
                <a:solidFill>
                  <a:schemeClr val="dk1"/>
                </a:solidFill>
                <a:latin typeface="Times New Roman"/>
                <a:ea typeface="Times New Roman"/>
                <a:cs typeface="Times New Roman"/>
                <a:sym typeface="Times New Roman"/>
              </a:rPr>
              <a:t>Bootstrap</a:t>
            </a:r>
          </a:p>
          <a:p>
            <a:pPr marL="914400" lvl="1" indent="-400050" algn="just" rtl="0">
              <a:lnSpc>
                <a:spcPct val="115000"/>
              </a:lnSpc>
              <a:spcBef>
                <a:spcPts val="0"/>
              </a:spcBef>
              <a:spcAft>
                <a:spcPts val="0"/>
              </a:spcAft>
              <a:buSzPts val="2700"/>
              <a:buFont typeface="Times New Roman"/>
              <a:buChar char="►"/>
            </a:pPr>
            <a:r>
              <a:rPr lang="en-US" sz="2700" dirty="0">
                <a:solidFill>
                  <a:schemeClr val="dk1"/>
                </a:solidFill>
                <a:latin typeface="Times New Roman"/>
                <a:ea typeface="Times New Roman"/>
                <a:cs typeface="Times New Roman"/>
                <a:sym typeface="Times New Roman"/>
              </a:rPr>
              <a:t>HTML</a:t>
            </a:r>
          </a:p>
          <a:p>
            <a:pPr marL="914400" lvl="1" indent="-400050" algn="just" rtl="0">
              <a:lnSpc>
                <a:spcPct val="115000"/>
              </a:lnSpc>
              <a:spcBef>
                <a:spcPts val="0"/>
              </a:spcBef>
              <a:spcAft>
                <a:spcPts val="0"/>
              </a:spcAft>
              <a:buSzPts val="2700"/>
              <a:buFont typeface="Times New Roman"/>
              <a:buChar char="►"/>
            </a:pPr>
            <a:r>
              <a:rPr lang="en-US" sz="2700" dirty="0">
                <a:solidFill>
                  <a:schemeClr val="dk1"/>
                </a:solidFill>
                <a:latin typeface="Times New Roman"/>
                <a:ea typeface="Times New Roman"/>
                <a:cs typeface="Times New Roman"/>
                <a:sym typeface="Times New Roman"/>
              </a:rPr>
              <a:t>Material CSS</a:t>
            </a:r>
          </a:p>
          <a:p>
            <a:pPr marL="514350" lvl="1" indent="0" algn="just" rtl="0">
              <a:lnSpc>
                <a:spcPct val="115000"/>
              </a:lnSpc>
              <a:spcBef>
                <a:spcPts val="0"/>
              </a:spcBef>
              <a:spcAft>
                <a:spcPts val="0"/>
              </a:spcAft>
              <a:buSzPts val="2700"/>
              <a:buNone/>
            </a:pPr>
            <a:endParaRPr lang="en-US" sz="2700" dirty="0">
              <a:solidFill>
                <a:schemeClr val="dk1"/>
              </a:solidFill>
              <a:latin typeface="Times New Roman"/>
              <a:ea typeface="Times New Roman"/>
              <a:cs typeface="Times New Roman"/>
              <a:sym typeface="Times New Roman"/>
            </a:endParaRPr>
          </a:p>
        </p:txBody>
      </p:sp>
      <p:pic>
        <p:nvPicPr>
          <p:cNvPr id="170" name="Google Shape;170;p21"/>
          <p:cNvPicPr preferRelativeResize="0"/>
          <p:nvPr/>
        </p:nvPicPr>
        <p:blipFill>
          <a:blip r:embed="rId3">
            <a:alphaModFix/>
          </a:blip>
          <a:stretch>
            <a:fillRect/>
          </a:stretch>
        </p:blipFill>
        <p:spPr>
          <a:xfrm>
            <a:off x="9561352" y="240450"/>
            <a:ext cx="2527700" cy="1073907"/>
          </a:xfrm>
          <a:prstGeom prst="rect">
            <a:avLst/>
          </a:prstGeom>
          <a:noFill/>
          <a:ln>
            <a:noFill/>
          </a:ln>
        </p:spPr>
      </p:pic>
      <p:pic>
        <p:nvPicPr>
          <p:cNvPr id="171" name="Google Shape;171;p21"/>
          <p:cNvPicPr preferRelativeResize="0"/>
          <p:nvPr/>
        </p:nvPicPr>
        <p:blipFill>
          <a:blip r:embed="rId4">
            <a:alphaModFix/>
          </a:blip>
          <a:stretch>
            <a:fillRect/>
          </a:stretch>
        </p:blipFill>
        <p:spPr>
          <a:xfrm>
            <a:off x="91638" y="125338"/>
            <a:ext cx="3012749" cy="1761024"/>
          </a:xfrm>
          <a:prstGeom prst="rect">
            <a:avLst/>
          </a:prstGeom>
          <a:noFill/>
          <a:ln>
            <a:noFill/>
          </a:ln>
        </p:spPr>
      </p:pic>
      <p:sp>
        <p:nvSpPr>
          <p:cNvPr id="172" name="Google Shape;172;p21"/>
          <p:cNvSpPr txBox="1"/>
          <p:nvPr/>
        </p:nvSpPr>
        <p:spPr>
          <a:xfrm>
            <a:off x="6163325" y="2010100"/>
            <a:ext cx="3136792" cy="3710476"/>
          </a:xfrm>
          <a:prstGeom prst="rect">
            <a:avLst/>
          </a:prstGeom>
          <a:noFill/>
          <a:ln>
            <a:noFill/>
          </a:ln>
        </p:spPr>
        <p:txBody>
          <a:bodyPr spcFirstLastPara="1" wrap="square" lIns="91425" tIns="91425" rIns="91425" bIns="91425" anchor="t" anchorCtr="0">
            <a:noAutofit/>
          </a:bodyPr>
          <a:lstStyle/>
          <a:p>
            <a:pPr marL="457200" lvl="0" indent="-400050" algn="just" rtl="0">
              <a:lnSpc>
                <a:spcPct val="115000"/>
              </a:lnSpc>
              <a:spcBef>
                <a:spcPts val="0"/>
              </a:spcBef>
              <a:spcAft>
                <a:spcPts val="0"/>
              </a:spcAft>
              <a:buClr>
                <a:schemeClr val="accent1"/>
              </a:buClr>
              <a:buSzPts val="2700"/>
              <a:buFont typeface="Times New Roman"/>
              <a:buChar char="►"/>
            </a:pPr>
            <a:r>
              <a:rPr lang="en-US" sz="2700" b="1" dirty="0">
                <a:solidFill>
                  <a:schemeClr val="dk1"/>
                </a:solidFill>
                <a:latin typeface="Times New Roman"/>
                <a:ea typeface="Times New Roman"/>
                <a:cs typeface="Times New Roman"/>
                <a:sym typeface="Times New Roman"/>
              </a:rPr>
              <a:t>Backend :-</a:t>
            </a:r>
            <a:endParaRPr sz="2700" b="1" dirty="0">
              <a:solidFill>
                <a:schemeClr val="dk1"/>
              </a:solidFill>
              <a:latin typeface="Times New Roman"/>
              <a:ea typeface="Times New Roman"/>
              <a:cs typeface="Times New Roman"/>
              <a:sym typeface="Times New Roman"/>
            </a:endParaRPr>
          </a:p>
          <a:p>
            <a:pPr marL="457200" lvl="0" indent="-400050" algn="just" rtl="0">
              <a:lnSpc>
                <a:spcPct val="115000"/>
              </a:lnSpc>
              <a:spcBef>
                <a:spcPts val="0"/>
              </a:spcBef>
              <a:spcAft>
                <a:spcPts val="0"/>
              </a:spcAft>
              <a:buClr>
                <a:schemeClr val="accent1"/>
              </a:buClr>
              <a:buSzPts val="2700"/>
              <a:buFont typeface="Times New Roman"/>
              <a:buChar char="►"/>
            </a:pPr>
            <a:r>
              <a:rPr lang="en-US" sz="2700" dirty="0">
                <a:solidFill>
                  <a:schemeClr val="dk1"/>
                </a:solidFill>
                <a:latin typeface="Times New Roman"/>
                <a:ea typeface="Times New Roman"/>
                <a:cs typeface="Times New Roman"/>
                <a:sym typeface="Times New Roman"/>
              </a:rPr>
              <a:t>Core Java</a:t>
            </a:r>
          </a:p>
          <a:p>
            <a:pPr marL="457200" lvl="0" indent="-400050" algn="just" rtl="0">
              <a:lnSpc>
                <a:spcPct val="115000"/>
              </a:lnSpc>
              <a:spcBef>
                <a:spcPts val="0"/>
              </a:spcBef>
              <a:spcAft>
                <a:spcPts val="0"/>
              </a:spcAft>
              <a:buClr>
                <a:schemeClr val="accent1"/>
              </a:buClr>
              <a:buSzPts val="2700"/>
              <a:buFont typeface="Times New Roman"/>
              <a:buChar char="►"/>
            </a:pPr>
            <a:r>
              <a:rPr lang="en-US" sz="2700" dirty="0">
                <a:solidFill>
                  <a:schemeClr val="dk1"/>
                </a:solidFill>
                <a:latin typeface="Times New Roman"/>
                <a:ea typeface="Times New Roman"/>
                <a:cs typeface="Times New Roman"/>
                <a:sym typeface="Times New Roman"/>
              </a:rPr>
              <a:t>Spring Boot</a:t>
            </a:r>
          </a:p>
          <a:p>
            <a:pPr marL="457200" lvl="0" indent="-400050" algn="just" rtl="0">
              <a:lnSpc>
                <a:spcPct val="115000"/>
              </a:lnSpc>
              <a:spcBef>
                <a:spcPts val="0"/>
              </a:spcBef>
              <a:spcAft>
                <a:spcPts val="0"/>
              </a:spcAft>
              <a:buClr>
                <a:schemeClr val="accent1"/>
              </a:buClr>
              <a:buSzPts val="2700"/>
              <a:buFont typeface="Times New Roman"/>
              <a:buChar char="►"/>
            </a:pPr>
            <a:r>
              <a:rPr lang="en-US" sz="2700" dirty="0">
                <a:solidFill>
                  <a:schemeClr val="dk1"/>
                </a:solidFill>
                <a:latin typeface="Times New Roman"/>
                <a:ea typeface="Times New Roman"/>
                <a:cs typeface="Times New Roman"/>
                <a:sym typeface="Times New Roman"/>
              </a:rPr>
              <a:t>MySQL</a:t>
            </a:r>
          </a:p>
          <a:p>
            <a:pPr marL="457200" lvl="0" indent="-400050" algn="just" rtl="0">
              <a:lnSpc>
                <a:spcPct val="115000"/>
              </a:lnSpc>
              <a:spcBef>
                <a:spcPts val="0"/>
              </a:spcBef>
              <a:spcAft>
                <a:spcPts val="0"/>
              </a:spcAft>
              <a:buClr>
                <a:schemeClr val="accent1"/>
              </a:buClr>
              <a:buSzPts val="2700"/>
              <a:buFont typeface="Times New Roman"/>
              <a:buChar char="►"/>
            </a:pPr>
            <a:r>
              <a:rPr lang="en-US" sz="2700" dirty="0">
                <a:solidFill>
                  <a:schemeClr val="dk1"/>
                </a:solidFill>
                <a:latin typeface="Times New Roman"/>
                <a:ea typeface="Times New Roman"/>
                <a:cs typeface="Times New Roman"/>
                <a:sym typeface="Times New Roman"/>
              </a:rPr>
              <a:t>JPA</a:t>
            </a:r>
          </a:p>
          <a:p>
            <a:pPr marL="457200" lvl="0" indent="-400050" algn="just" rtl="0">
              <a:lnSpc>
                <a:spcPct val="115000"/>
              </a:lnSpc>
              <a:spcBef>
                <a:spcPts val="0"/>
              </a:spcBef>
              <a:spcAft>
                <a:spcPts val="0"/>
              </a:spcAft>
              <a:buClr>
                <a:schemeClr val="accent1"/>
              </a:buClr>
              <a:buSzPts val="2700"/>
              <a:buFont typeface="Times New Roman"/>
              <a:buChar char="►"/>
            </a:pPr>
            <a:r>
              <a:rPr lang="en-US" sz="2700" dirty="0">
                <a:solidFill>
                  <a:schemeClr val="dk1"/>
                </a:solidFill>
                <a:latin typeface="Times New Roman"/>
                <a:ea typeface="Times New Roman"/>
                <a:cs typeface="Times New Roman"/>
                <a:sym typeface="Times New Roman"/>
              </a:rPr>
              <a:t>Docker</a:t>
            </a:r>
          </a:p>
          <a:p>
            <a:pPr marL="457200" lvl="0" indent="-400050" algn="just" rtl="0">
              <a:lnSpc>
                <a:spcPct val="115000"/>
              </a:lnSpc>
              <a:spcBef>
                <a:spcPts val="0"/>
              </a:spcBef>
              <a:spcAft>
                <a:spcPts val="0"/>
              </a:spcAft>
              <a:buClr>
                <a:schemeClr val="accent1"/>
              </a:buClr>
              <a:buSzPts val="2700"/>
              <a:buFont typeface="Times New Roman"/>
              <a:buChar char="►"/>
            </a:pPr>
            <a:r>
              <a:rPr lang="en-US" sz="2700" dirty="0">
                <a:solidFill>
                  <a:schemeClr val="dk1"/>
                </a:solidFill>
                <a:latin typeface="Times New Roman"/>
                <a:ea typeface="Times New Roman"/>
                <a:cs typeface="Times New Roman"/>
                <a:sym typeface="Times New Roman"/>
              </a:rPr>
              <a:t>Azure Cloud VM</a:t>
            </a:r>
            <a:endParaRPr sz="2700" dirty="0">
              <a:solidFill>
                <a:schemeClr val="dk1"/>
              </a:solidFill>
              <a:latin typeface="Times New Roman"/>
              <a:ea typeface="Times New Roman"/>
              <a:cs typeface="Times New Roman"/>
              <a:sym typeface="Times New Roman"/>
            </a:endParaRPr>
          </a:p>
          <a:p>
            <a:pPr marL="457200" lvl="0" indent="0" algn="just" rtl="0">
              <a:lnSpc>
                <a:spcPct val="115000"/>
              </a:lnSpc>
              <a:spcBef>
                <a:spcPts val="0"/>
              </a:spcBef>
              <a:spcAft>
                <a:spcPts val="0"/>
              </a:spcAft>
              <a:buNone/>
            </a:pPr>
            <a:endParaRPr sz="2700" b="1" dirty="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2"/>
          <p:cNvSpPr txBox="1">
            <a:spLocks noGrp="1"/>
          </p:cNvSpPr>
          <p:nvPr>
            <p:ph type="title"/>
          </p:nvPr>
        </p:nvSpPr>
        <p:spPr>
          <a:xfrm>
            <a:off x="3635578" y="576550"/>
            <a:ext cx="5638500" cy="13209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r>
              <a:rPr lang="en-US" sz="2600" b="1" dirty="0">
                <a:solidFill>
                  <a:schemeClr val="accent2"/>
                </a:solidFill>
                <a:highlight>
                  <a:schemeClr val="lt1"/>
                </a:highlight>
                <a:latin typeface="Times New Roman"/>
                <a:ea typeface="Times New Roman"/>
                <a:cs typeface="Times New Roman"/>
                <a:sym typeface="Times New Roman"/>
              </a:rPr>
              <a:t>RISK MANAGEMENT</a:t>
            </a:r>
            <a:endParaRPr sz="2600" b="1" dirty="0">
              <a:solidFill>
                <a:schemeClr val="accent2"/>
              </a:solidFill>
              <a:highlight>
                <a:schemeClr val="lt1"/>
              </a:highlight>
              <a:latin typeface="Times New Roman"/>
              <a:ea typeface="Times New Roman"/>
              <a:cs typeface="Times New Roman"/>
              <a:sym typeface="Times New Roman"/>
            </a:endParaRPr>
          </a:p>
        </p:txBody>
      </p:sp>
      <p:sp>
        <p:nvSpPr>
          <p:cNvPr id="178" name="Google Shape;178;p22"/>
          <p:cNvSpPr txBox="1">
            <a:spLocks noGrp="1"/>
          </p:cNvSpPr>
          <p:nvPr>
            <p:ph type="body" idx="1"/>
          </p:nvPr>
        </p:nvSpPr>
        <p:spPr>
          <a:xfrm>
            <a:off x="677325" y="1197200"/>
            <a:ext cx="9743700" cy="5557200"/>
          </a:xfrm>
          <a:prstGeom prst="rect">
            <a:avLst/>
          </a:prstGeom>
        </p:spPr>
        <p:txBody>
          <a:bodyPr spcFirstLastPara="1" wrap="square" lIns="91425" tIns="45700" rIns="91425" bIns="45700" anchor="t" anchorCtr="0">
            <a:noAutofit/>
          </a:bodyPr>
          <a:lstStyle/>
          <a:p>
            <a:pPr marL="0" lvl="0" indent="0" algn="l" rtl="0">
              <a:lnSpc>
                <a:spcPct val="115000"/>
              </a:lnSpc>
              <a:spcBef>
                <a:spcPts val="1200"/>
              </a:spcBef>
              <a:spcAft>
                <a:spcPts val="0"/>
              </a:spcAft>
              <a:buNone/>
            </a:pPr>
            <a:endParaRPr lang="en-US" sz="2400" dirty="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2400" b="1" u="sng" kern="0" dirty="0">
                <a:solidFill>
                  <a:schemeClr val="accent2"/>
                </a:solidFill>
                <a:effectLst/>
                <a:latin typeface="Times New Roman" panose="02020603050405020304" pitchFamily="18" charset="0"/>
                <a:ea typeface="Arial" panose="020B0604020202020204" pitchFamily="34" charset="0"/>
              </a:rPr>
              <a:t>RISK IDENTIFICATION</a:t>
            </a:r>
            <a:r>
              <a:rPr lang="en-US" sz="2400" dirty="0">
                <a:solidFill>
                  <a:schemeClr val="accent2"/>
                </a:solidFill>
                <a:effectLst/>
              </a:rPr>
              <a:t> </a:t>
            </a:r>
            <a:endParaRPr sz="2400" dirty="0">
              <a:solidFill>
                <a:schemeClr val="accent2"/>
              </a:solidFill>
              <a:latin typeface="Times New Roman"/>
              <a:ea typeface="Times New Roman"/>
              <a:cs typeface="Times New Roman"/>
              <a:sym typeface="Times New Roman"/>
            </a:endParaRPr>
          </a:p>
          <a:p>
            <a:pPr marL="914400" lvl="1" indent="-368300" algn="just" rtl="0">
              <a:lnSpc>
                <a:spcPct val="115000"/>
              </a:lnSpc>
              <a:spcBef>
                <a:spcPts val="1200"/>
              </a:spcBef>
              <a:spcAft>
                <a:spcPts val="0"/>
              </a:spcAft>
              <a:buSzPts val="2200"/>
              <a:buFont typeface="Times New Roman"/>
              <a:buChar char="►"/>
            </a:pPr>
            <a:r>
              <a:rPr lang="en-US" sz="2200" b="1" dirty="0">
                <a:solidFill>
                  <a:schemeClr val="dk1"/>
                </a:solidFill>
                <a:latin typeface="Times New Roman"/>
                <a:ea typeface="Times New Roman"/>
                <a:cs typeface="Times New Roman"/>
                <a:sym typeface="Times New Roman"/>
              </a:rPr>
              <a:t>Security Risks</a:t>
            </a:r>
            <a:endParaRPr sz="2200" b="1" dirty="0">
              <a:solidFill>
                <a:schemeClr val="dk1"/>
              </a:solidFill>
              <a:latin typeface="Times New Roman"/>
              <a:ea typeface="Times New Roman"/>
              <a:cs typeface="Times New Roman"/>
              <a:sym typeface="Times New Roman"/>
            </a:endParaRPr>
          </a:p>
          <a:p>
            <a:pPr marL="1371600" lvl="0" indent="-342900" algn="just" rtl="0">
              <a:lnSpc>
                <a:spcPct val="115000"/>
              </a:lnSpc>
              <a:spcBef>
                <a:spcPts val="0"/>
              </a:spcBef>
              <a:spcAft>
                <a:spcPts val="0"/>
              </a:spcAft>
              <a:buClr>
                <a:schemeClr val="dk1"/>
              </a:buClr>
              <a:buSzPts val="1800"/>
              <a:buFont typeface="Times New Roman"/>
              <a:buChar char="●"/>
            </a:pPr>
            <a:r>
              <a:rPr lang="en-US" dirty="0">
                <a:solidFill>
                  <a:schemeClr val="dk1"/>
                </a:solidFill>
                <a:latin typeface="Times New Roman"/>
                <a:ea typeface="Times New Roman"/>
                <a:cs typeface="Times New Roman"/>
                <a:sym typeface="Times New Roman"/>
              </a:rPr>
              <a:t>Access Controls</a:t>
            </a:r>
          </a:p>
          <a:p>
            <a:pPr marL="1371600" lvl="0" indent="-342900" algn="just" rtl="0">
              <a:lnSpc>
                <a:spcPct val="115000"/>
              </a:lnSpc>
              <a:spcBef>
                <a:spcPts val="0"/>
              </a:spcBef>
              <a:spcAft>
                <a:spcPts val="0"/>
              </a:spcAft>
              <a:buClr>
                <a:schemeClr val="dk1"/>
              </a:buClr>
              <a:buSzPts val="1800"/>
              <a:buFont typeface="Times New Roman"/>
              <a:buChar char="●"/>
            </a:pPr>
            <a:r>
              <a:rPr lang="en-US" dirty="0">
                <a:solidFill>
                  <a:schemeClr val="dk1"/>
                </a:solidFill>
                <a:latin typeface="Times New Roman"/>
                <a:ea typeface="Times New Roman"/>
                <a:cs typeface="Times New Roman"/>
                <a:sym typeface="Times New Roman"/>
              </a:rPr>
              <a:t>Payment Processing Security</a:t>
            </a:r>
            <a:endParaRPr dirty="0">
              <a:solidFill>
                <a:schemeClr val="dk1"/>
              </a:solidFill>
              <a:latin typeface="Times New Roman"/>
              <a:ea typeface="Times New Roman"/>
              <a:cs typeface="Times New Roman"/>
              <a:sym typeface="Times New Roman"/>
            </a:endParaRPr>
          </a:p>
          <a:p>
            <a:pPr marL="914400" lvl="1" indent="-368300" algn="just" rtl="0">
              <a:lnSpc>
                <a:spcPct val="115000"/>
              </a:lnSpc>
              <a:spcBef>
                <a:spcPts val="0"/>
              </a:spcBef>
              <a:spcAft>
                <a:spcPts val="0"/>
              </a:spcAft>
              <a:buSzPts val="2200"/>
              <a:buFont typeface="Times New Roman"/>
              <a:buChar char="►"/>
            </a:pPr>
            <a:r>
              <a:rPr lang="en-US" sz="2200" b="1" dirty="0">
                <a:solidFill>
                  <a:schemeClr val="dk1"/>
                </a:solidFill>
                <a:latin typeface="Times New Roman"/>
                <a:ea typeface="Times New Roman"/>
                <a:cs typeface="Times New Roman"/>
                <a:sym typeface="Times New Roman"/>
              </a:rPr>
              <a:t>Performance Risks</a:t>
            </a:r>
            <a:endParaRPr sz="2200" b="1" dirty="0">
              <a:solidFill>
                <a:schemeClr val="dk1"/>
              </a:solidFill>
              <a:latin typeface="Times New Roman"/>
              <a:ea typeface="Times New Roman"/>
              <a:cs typeface="Times New Roman"/>
              <a:sym typeface="Times New Roman"/>
            </a:endParaRPr>
          </a:p>
          <a:p>
            <a:pPr marL="1371600" lvl="0" indent="-342900" algn="just" rtl="0">
              <a:lnSpc>
                <a:spcPct val="115000"/>
              </a:lnSpc>
              <a:spcBef>
                <a:spcPts val="0"/>
              </a:spcBef>
              <a:spcAft>
                <a:spcPts val="0"/>
              </a:spcAft>
              <a:buClr>
                <a:schemeClr val="dk1"/>
              </a:buClr>
              <a:buSzPts val="1800"/>
              <a:buFont typeface="Times New Roman"/>
              <a:buChar char="●"/>
            </a:pPr>
            <a:r>
              <a:rPr lang="en-US" dirty="0">
                <a:solidFill>
                  <a:schemeClr val="dk1"/>
                </a:solidFill>
                <a:latin typeface="Times New Roman"/>
                <a:ea typeface="Times New Roman"/>
                <a:cs typeface="Times New Roman"/>
                <a:sym typeface="Times New Roman"/>
              </a:rPr>
              <a:t>Scalability</a:t>
            </a:r>
            <a:endParaRPr dirty="0">
              <a:solidFill>
                <a:schemeClr val="dk1"/>
              </a:solidFill>
              <a:latin typeface="Times New Roman"/>
              <a:ea typeface="Times New Roman"/>
              <a:cs typeface="Times New Roman"/>
              <a:sym typeface="Times New Roman"/>
            </a:endParaRPr>
          </a:p>
          <a:p>
            <a:pPr marL="1371600" indent="-342900" algn="just">
              <a:lnSpc>
                <a:spcPct val="115000"/>
              </a:lnSpc>
              <a:spcBef>
                <a:spcPts val="0"/>
              </a:spcBef>
              <a:buClr>
                <a:schemeClr val="dk1"/>
              </a:buClr>
              <a:buSzPts val="1800"/>
              <a:buFont typeface="Times New Roman"/>
              <a:buChar char="●"/>
            </a:pPr>
            <a:r>
              <a:rPr lang="en-US" dirty="0">
                <a:solidFill>
                  <a:schemeClr val="dk1"/>
                </a:solidFill>
                <a:latin typeface="Times New Roman"/>
                <a:ea typeface="Times New Roman"/>
                <a:cs typeface="Times New Roman"/>
                <a:sym typeface="Times New Roman"/>
              </a:rPr>
              <a:t>Resource Intensive Operations </a:t>
            </a:r>
          </a:p>
          <a:p>
            <a:pPr marL="1371600" lvl="0" indent="-342900" algn="just" rtl="0">
              <a:lnSpc>
                <a:spcPct val="115000"/>
              </a:lnSpc>
              <a:spcBef>
                <a:spcPts val="0"/>
              </a:spcBef>
              <a:spcAft>
                <a:spcPts val="0"/>
              </a:spcAft>
              <a:buClr>
                <a:schemeClr val="dk1"/>
              </a:buClr>
              <a:buSzPts val="1800"/>
              <a:buFont typeface="Times New Roman"/>
              <a:buChar char="●"/>
            </a:pPr>
            <a:r>
              <a:rPr lang="en-US" dirty="0">
                <a:solidFill>
                  <a:schemeClr val="dk1"/>
                </a:solidFill>
                <a:latin typeface="Times New Roman"/>
                <a:ea typeface="Times New Roman"/>
                <a:cs typeface="Times New Roman"/>
                <a:sym typeface="Times New Roman"/>
              </a:rPr>
              <a:t>Bugs &amp; errors</a:t>
            </a:r>
            <a:endParaRPr dirty="0">
              <a:solidFill>
                <a:schemeClr val="dk1"/>
              </a:solidFill>
              <a:latin typeface="Times New Roman"/>
              <a:ea typeface="Times New Roman"/>
              <a:cs typeface="Times New Roman"/>
              <a:sym typeface="Times New Roman"/>
            </a:endParaRPr>
          </a:p>
          <a:p>
            <a:pPr marL="914400" lvl="1" indent="-368300" algn="just" rtl="0">
              <a:lnSpc>
                <a:spcPct val="115000"/>
              </a:lnSpc>
              <a:spcBef>
                <a:spcPts val="0"/>
              </a:spcBef>
              <a:spcAft>
                <a:spcPts val="0"/>
              </a:spcAft>
              <a:buSzPts val="2200"/>
              <a:buFont typeface="Times New Roman"/>
              <a:buChar char="►"/>
            </a:pPr>
            <a:r>
              <a:rPr lang="en-US" sz="2200" b="1" dirty="0">
                <a:solidFill>
                  <a:schemeClr val="dk1"/>
                </a:solidFill>
                <a:latin typeface="Times New Roman"/>
                <a:ea typeface="Times New Roman"/>
                <a:cs typeface="Times New Roman"/>
                <a:sym typeface="Times New Roman"/>
              </a:rPr>
              <a:t>Risks to the User Experience</a:t>
            </a:r>
          </a:p>
          <a:p>
            <a:pPr marL="914400" indent="-355600" algn="just">
              <a:lnSpc>
                <a:spcPct val="115000"/>
              </a:lnSpc>
              <a:spcBef>
                <a:spcPts val="0"/>
              </a:spcBef>
              <a:buClr>
                <a:schemeClr val="dk1"/>
              </a:buClr>
              <a:buSzPts val="2000"/>
              <a:buFont typeface="Times New Roman"/>
              <a:buChar char="●"/>
            </a:pPr>
            <a:r>
              <a:rPr lang="en-US" sz="2000" dirty="0">
                <a:solidFill>
                  <a:schemeClr val="dk1"/>
                </a:solidFill>
                <a:latin typeface="Times New Roman"/>
                <a:ea typeface="Times New Roman"/>
                <a:cs typeface="Times New Roman"/>
                <a:sym typeface="Times New Roman"/>
              </a:rPr>
              <a:t>Cross Browser Compatibility</a:t>
            </a:r>
          </a:p>
          <a:p>
            <a:pPr marL="914400" indent="-355600" algn="just">
              <a:lnSpc>
                <a:spcPct val="115000"/>
              </a:lnSpc>
              <a:spcBef>
                <a:spcPts val="0"/>
              </a:spcBef>
              <a:buClr>
                <a:schemeClr val="dk1"/>
              </a:buClr>
              <a:buSzPts val="2000"/>
              <a:buFont typeface="Times New Roman"/>
              <a:buChar char="●"/>
            </a:pPr>
            <a:r>
              <a:rPr lang="en-US" sz="2000" dirty="0">
                <a:solidFill>
                  <a:schemeClr val="dk1"/>
                </a:solidFill>
                <a:latin typeface="Times New Roman"/>
                <a:ea typeface="Times New Roman"/>
                <a:cs typeface="Times New Roman"/>
                <a:sym typeface="Times New Roman"/>
              </a:rPr>
              <a:t>Poor Usability</a:t>
            </a:r>
          </a:p>
          <a:p>
            <a:pPr marL="914400" indent="-355600" algn="just">
              <a:lnSpc>
                <a:spcPct val="115000"/>
              </a:lnSpc>
              <a:spcBef>
                <a:spcPts val="0"/>
              </a:spcBef>
              <a:buClr>
                <a:schemeClr val="dk1"/>
              </a:buClr>
              <a:buSzPts val="2000"/>
              <a:buFont typeface="Times New Roman"/>
              <a:buChar char="●"/>
            </a:pPr>
            <a:r>
              <a:rPr lang="en-US" sz="2000" dirty="0">
                <a:solidFill>
                  <a:schemeClr val="dk1"/>
                </a:solidFill>
                <a:latin typeface="Times New Roman"/>
                <a:ea typeface="Times New Roman"/>
                <a:cs typeface="Times New Roman"/>
                <a:sym typeface="Times New Roman"/>
              </a:rPr>
              <a:t>Slow performance and Load Times</a:t>
            </a:r>
          </a:p>
          <a:p>
            <a:pPr marL="914400" lvl="0" indent="0" algn="just" rtl="0">
              <a:lnSpc>
                <a:spcPct val="115000"/>
              </a:lnSpc>
              <a:spcBef>
                <a:spcPts val="0"/>
              </a:spcBef>
              <a:spcAft>
                <a:spcPts val="0"/>
              </a:spcAft>
              <a:buNone/>
            </a:pPr>
            <a:endParaRPr lang="en-US" sz="2200" b="1" dirty="0">
              <a:solidFill>
                <a:schemeClr val="dk1"/>
              </a:solidFill>
              <a:latin typeface="Times New Roman"/>
              <a:ea typeface="Times New Roman"/>
              <a:cs typeface="Times New Roman"/>
              <a:sym typeface="Times New Roman"/>
            </a:endParaRPr>
          </a:p>
          <a:p>
            <a:pPr marL="457200" lvl="0" indent="0" algn="l" rtl="0">
              <a:spcBef>
                <a:spcPts val="1000"/>
              </a:spcBef>
              <a:spcAft>
                <a:spcPts val="0"/>
              </a:spcAft>
              <a:buNone/>
            </a:pPr>
            <a:endParaRPr sz="2400" dirty="0">
              <a:solidFill>
                <a:schemeClr val="dk1"/>
              </a:solidFill>
              <a:highlight>
                <a:schemeClr val="lt1"/>
              </a:highlight>
              <a:latin typeface="Times New Roman"/>
              <a:ea typeface="Times New Roman"/>
              <a:cs typeface="Times New Roman"/>
              <a:sym typeface="Times New Roman"/>
            </a:endParaRPr>
          </a:p>
        </p:txBody>
      </p:sp>
      <p:pic>
        <p:nvPicPr>
          <p:cNvPr id="179" name="Google Shape;179;p22"/>
          <p:cNvPicPr preferRelativeResize="0"/>
          <p:nvPr/>
        </p:nvPicPr>
        <p:blipFill>
          <a:blip r:embed="rId3">
            <a:alphaModFix/>
          </a:blip>
          <a:stretch>
            <a:fillRect/>
          </a:stretch>
        </p:blipFill>
        <p:spPr>
          <a:xfrm>
            <a:off x="9561352" y="240450"/>
            <a:ext cx="2527700" cy="1073907"/>
          </a:xfrm>
          <a:prstGeom prst="rect">
            <a:avLst/>
          </a:prstGeom>
          <a:noFill/>
          <a:ln>
            <a:noFill/>
          </a:ln>
        </p:spPr>
      </p:pic>
      <p:pic>
        <p:nvPicPr>
          <p:cNvPr id="180" name="Google Shape;180;p22"/>
          <p:cNvPicPr preferRelativeResize="0"/>
          <p:nvPr/>
        </p:nvPicPr>
        <p:blipFill>
          <a:blip r:embed="rId4">
            <a:alphaModFix/>
          </a:blip>
          <a:stretch>
            <a:fillRect/>
          </a:stretch>
        </p:blipFill>
        <p:spPr>
          <a:xfrm>
            <a:off x="102948" y="275710"/>
            <a:ext cx="3012749" cy="17610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3"/>
          <p:cNvSpPr txBox="1">
            <a:spLocks noGrp="1"/>
          </p:cNvSpPr>
          <p:nvPr>
            <p:ph type="title"/>
          </p:nvPr>
        </p:nvSpPr>
        <p:spPr>
          <a:xfrm>
            <a:off x="3552950" y="609600"/>
            <a:ext cx="5721000" cy="13209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r>
              <a:rPr lang="en-US" sz="2650" b="1">
                <a:solidFill>
                  <a:schemeClr val="accent2"/>
                </a:solidFill>
                <a:highlight>
                  <a:schemeClr val="lt1"/>
                </a:highlight>
                <a:latin typeface="Times New Roman"/>
                <a:ea typeface="Times New Roman"/>
                <a:cs typeface="Times New Roman"/>
                <a:sym typeface="Times New Roman"/>
              </a:rPr>
              <a:t>RISK MANAGEMENT</a:t>
            </a:r>
            <a:endParaRPr sz="4300" b="1">
              <a:solidFill>
                <a:schemeClr val="accent2"/>
              </a:solidFill>
              <a:highlight>
                <a:schemeClr val="lt1"/>
              </a:highlight>
              <a:latin typeface="Times New Roman"/>
              <a:ea typeface="Times New Roman"/>
              <a:cs typeface="Times New Roman"/>
              <a:sym typeface="Times New Roman"/>
            </a:endParaRPr>
          </a:p>
        </p:txBody>
      </p:sp>
      <p:sp>
        <p:nvSpPr>
          <p:cNvPr id="186" name="Google Shape;186;p23"/>
          <p:cNvSpPr txBox="1">
            <a:spLocks noGrp="1"/>
          </p:cNvSpPr>
          <p:nvPr>
            <p:ph type="body" idx="1"/>
          </p:nvPr>
        </p:nvSpPr>
        <p:spPr>
          <a:xfrm>
            <a:off x="677325" y="1930500"/>
            <a:ext cx="10050300" cy="4110900"/>
          </a:xfrm>
          <a:prstGeom prst="rect">
            <a:avLst/>
          </a:prstGeom>
        </p:spPr>
        <p:txBody>
          <a:bodyPr spcFirstLastPara="1" wrap="square" lIns="91425" tIns="45700" rIns="91425" bIns="45700" anchor="t" anchorCtr="0">
            <a:noAutofit/>
          </a:bodyPr>
          <a:lstStyle/>
          <a:p>
            <a:pPr marL="914400" lvl="1" indent="-368300" algn="just" rtl="0">
              <a:lnSpc>
                <a:spcPct val="115000"/>
              </a:lnSpc>
              <a:spcBef>
                <a:spcPts val="0"/>
              </a:spcBef>
              <a:spcAft>
                <a:spcPts val="0"/>
              </a:spcAft>
              <a:buSzPts val="2200"/>
              <a:buFont typeface="Times New Roman"/>
              <a:buChar char="►"/>
            </a:pPr>
            <a:r>
              <a:rPr lang="en-US" sz="2200" b="1" dirty="0">
                <a:solidFill>
                  <a:schemeClr val="dk1"/>
                </a:solidFill>
                <a:latin typeface="Times New Roman"/>
                <a:ea typeface="Times New Roman"/>
                <a:cs typeface="Times New Roman"/>
                <a:sym typeface="Times New Roman"/>
              </a:rPr>
              <a:t>Maintenance and upgrades</a:t>
            </a:r>
            <a:endParaRPr sz="2200" b="1" dirty="0">
              <a:solidFill>
                <a:schemeClr val="dk1"/>
              </a:solidFill>
              <a:latin typeface="Times New Roman"/>
              <a:ea typeface="Times New Roman"/>
              <a:cs typeface="Times New Roman"/>
              <a:sym typeface="Times New Roman"/>
            </a:endParaRPr>
          </a:p>
          <a:p>
            <a:pPr marL="1371600" indent="-342900" algn="just">
              <a:lnSpc>
                <a:spcPct val="115000"/>
              </a:lnSpc>
              <a:spcBef>
                <a:spcPts val="0"/>
              </a:spcBef>
              <a:buClr>
                <a:schemeClr val="dk1"/>
              </a:buClr>
              <a:buSzPts val="1800"/>
              <a:buFont typeface="Times New Roman"/>
              <a:buChar char="●"/>
            </a:pPr>
            <a:r>
              <a:rPr lang="en-US" dirty="0">
                <a:solidFill>
                  <a:schemeClr val="dk1"/>
                </a:solidFill>
                <a:latin typeface="Times New Roman"/>
                <a:ea typeface="Times New Roman"/>
                <a:cs typeface="Times New Roman"/>
                <a:sym typeface="Times New Roman"/>
              </a:rPr>
              <a:t>Incompatibility Issues </a:t>
            </a:r>
          </a:p>
          <a:p>
            <a:pPr marL="1371600" indent="-342900" algn="just">
              <a:lnSpc>
                <a:spcPct val="115000"/>
              </a:lnSpc>
              <a:spcBef>
                <a:spcPts val="0"/>
              </a:spcBef>
              <a:buClr>
                <a:schemeClr val="dk1"/>
              </a:buClr>
              <a:buSzPts val="1800"/>
              <a:buFont typeface="Times New Roman"/>
              <a:buChar char="●"/>
            </a:pPr>
            <a:r>
              <a:rPr lang="en-US" dirty="0">
                <a:solidFill>
                  <a:schemeClr val="dk1"/>
                </a:solidFill>
                <a:latin typeface="Times New Roman"/>
                <a:ea typeface="Times New Roman"/>
                <a:cs typeface="Times New Roman"/>
                <a:sym typeface="Times New Roman"/>
              </a:rPr>
              <a:t>Downtime and Service Disruption </a:t>
            </a:r>
          </a:p>
          <a:p>
            <a:pPr marL="1028700" indent="0" algn="just">
              <a:lnSpc>
                <a:spcPct val="115000"/>
              </a:lnSpc>
              <a:spcBef>
                <a:spcPts val="0"/>
              </a:spcBef>
              <a:buClr>
                <a:schemeClr val="dk1"/>
              </a:buClr>
              <a:buSzPts val="1800"/>
              <a:buNone/>
            </a:pPr>
            <a:endParaRPr lang="en-US" dirty="0">
              <a:solidFill>
                <a:schemeClr val="dk1"/>
              </a:solidFill>
              <a:latin typeface="Times New Roman"/>
              <a:ea typeface="Times New Roman"/>
              <a:cs typeface="Times New Roman"/>
              <a:sym typeface="Times New Roman"/>
            </a:endParaRPr>
          </a:p>
          <a:p>
            <a:pPr marL="914400" lvl="1" indent="-368300" algn="just" rtl="0">
              <a:lnSpc>
                <a:spcPct val="115000"/>
              </a:lnSpc>
              <a:spcBef>
                <a:spcPts val="0"/>
              </a:spcBef>
              <a:spcAft>
                <a:spcPts val="0"/>
              </a:spcAft>
              <a:buSzPts val="2200"/>
              <a:buFont typeface="Times New Roman"/>
              <a:buChar char="►"/>
            </a:pPr>
            <a:r>
              <a:rPr lang="en-US" sz="2200" b="1" dirty="0">
                <a:solidFill>
                  <a:schemeClr val="dk1"/>
                </a:solidFill>
                <a:latin typeface="Times New Roman"/>
                <a:ea typeface="Times New Roman"/>
                <a:cs typeface="Times New Roman"/>
                <a:sym typeface="Times New Roman"/>
              </a:rPr>
              <a:t>Financial risks</a:t>
            </a:r>
            <a:endParaRPr sz="2200" b="1" dirty="0">
              <a:solidFill>
                <a:schemeClr val="dk1"/>
              </a:solidFill>
              <a:latin typeface="Times New Roman"/>
              <a:ea typeface="Times New Roman"/>
              <a:cs typeface="Times New Roman"/>
              <a:sym typeface="Times New Roman"/>
            </a:endParaRPr>
          </a:p>
          <a:p>
            <a:pPr marL="1371600" indent="-342900" algn="just">
              <a:lnSpc>
                <a:spcPct val="115000"/>
              </a:lnSpc>
              <a:spcBef>
                <a:spcPts val="0"/>
              </a:spcBef>
              <a:buClr>
                <a:schemeClr val="dk1"/>
              </a:buClr>
              <a:buSzPts val="1800"/>
              <a:buFont typeface="Times New Roman"/>
              <a:buChar char="●"/>
            </a:pPr>
            <a:r>
              <a:rPr lang="en-US" dirty="0">
                <a:solidFill>
                  <a:schemeClr val="dk1"/>
                </a:solidFill>
                <a:latin typeface="Times New Roman"/>
                <a:ea typeface="Times New Roman"/>
                <a:cs typeface="Times New Roman"/>
                <a:sym typeface="Times New Roman"/>
              </a:rPr>
              <a:t>Fraud and Security Breaches </a:t>
            </a:r>
          </a:p>
          <a:p>
            <a:pPr marL="1371600" indent="-342900" algn="just">
              <a:lnSpc>
                <a:spcPct val="115000"/>
              </a:lnSpc>
              <a:spcBef>
                <a:spcPts val="0"/>
              </a:spcBef>
              <a:buClr>
                <a:schemeClr val="dk1"/>
              </a:buClr>
              <a:buSzPts val="1800"/>
              <a:buFont typeface="Times New Roman"/>
              <a:buChar char="●"/>
            </a:pPr>
            <a:r>
              <a:rPr lang="en-US" dirty="0">
                <a:solidFill>
                  <a:schemeClr val="dk1"/>
                </a:solidFill>
                <a:latin typeface="Times New Roman"/>
                <a:ea typeface="Times New Roman"/>
                <a:cs typeface="Times New Roman"/>
                <a:sym typeface="Times New Roman"/>
              </a:rPr>
              <a:t>Revenue loss Due to System Downtime</a:t>
            </a:r>
          </a:p>
          <a:p>
            <a:pPr marL="1028700" indent="0" algn="just">
              <a:lnSpc>
                <a:spcPct val="115000"/>
              </a:lnSpc>
              <a:spcBef>
                <a:spcPts val="0"/>
              </a:spcBef>
              <a:buClr>
                <a:schemeClr val="dk1"/>
              </a:buClr>
              <a:buSzPts val="1800"/>
              <a:buNone/>
            </a:pPr>
            <a:endParaRPr lang="en-US" dirty="0">
              <a:solidFill>
                <a:schemeClr val="dk1"/>
              </a:solidFill>
              <a:latin typeface="Times New Roman"/>
              <a:ea typeface="Times New Roman"/>
              <a:cs typeface="Times New Roman"/>
              <a:sym typeface="Times New Roman"/>
            </a:endParaRPr>
          </a:p>
          <a:p>
            <a:pPr marL="1028700" indent="0" algn="just">
              <a:lnSpc>
                <a:spcPct val="115000"/>
              </a:lnSpc>
              <a:spcBef>
                <a:spcPts val="0"/>
              </a:spcBef>
              <a:buClr>
                <a:schemeClr val="dk1"/>
              </a:buClr>
              <a:buSzPts val="1800"/>
              <a:buNone/>
            </a:pPr>
            <a:endParaRPr lang="en-US" dirty="0">
              <a:solidFill>
                <a:schemeClr val="dk1"/>
              </a:solidFill>
              <a:latin typeface="Times New Roman"/>
              <a:ea typeface="Times New Roman"/>
              <a:cs typeface="Times New Roman"/>
              <a:sym typeface="Times New Roman"/>
            </a:endParaRPr>
          </a:p>
          <a:p>
            <a:pPr marL="1028700" indent="0" algn="just">
              <a:lnSpc>
                <a:spcPct val="115000"/>
              </a:lnSpc>
              <a:spcBef>
                <a:spcPts val="0"/>
              </a:spcBef>
              <a:buClr>
                <a:schemeClr val="dk1"/>
              </a:buClr>
              <a:buSzPts val="1800"/>
              <a:buNone/>
            </a:pPr>
            <a:endParaRPr lang="en-US" dirty="0">
              <a:solidFill>
                <a:schemeClr val="dk1"/>
              </a:solidFill>
              <a:latin typeface="Times New Roman"/>
              <a:ea typeface="Times New Roman"/>
              <a:cs typeface="Times New Roman"/>
              <a:sym typeface="Times New Roman"/>
            </a:endParaRPr>
          </a:p>
          <a:p>
            <a:pPr marL="1371600" indent="-342900" algn="just">
              <a:lnSpc>
                <a:spcPct val="115000"/>
              </a:lnSpc>
              <a:spcBef>
                <a:spcPts val="0"/>
              </a:spcBef>
              <a:buClr>
                <a:schemeClr val="dk1"/>
              </a:buClr>
              <a:buSzPts val="1800"/>
              <a:buFont typeface="Times New Roman"/>
              <a:buChar char="●"/>
            </a:pPr>
            <a:endParaRPr lang="en-US" dirty="0">
              <a:solidFill>
                <a:schemeClr val="dk1"/>
              </a:solidFill>
              <a:latin typeface="Times New Roman"/>
              <a:ea typeface="Times New Roman"/>
              <a:cs typeface="Times New Roman"/>
              <a:sym typeface="Times New Roman"/>
            </a:endParaRPr>
          </a:p>
          <a:p>
            <a:pPr marL="457200" lvl="0" indent="0" algn="l" rtl="0">
              <a:spcBef>
                <a:spcPts val="1000"/>
              </a:spcBef>
              <a:spcAft>
                <a:spcPts val="0"/>
              </a:spcAft>
              <a:buNone/>
            </a:pPr>
            <a:endParaRPr dirty="0"/>
          </a:p>
        </p:txBody>
      </p:sp>
      <p:pic>
        <p:nvPicPr>
          <p:cNvPr id="187" name="Google Shape;187;p23"/>
          <p:cNvPicPr preferRelativeResize="0"/>
          <p:nvPr/>
        </p:nvPicPr>
        <p:blipFill>
          <a:blip r:embed="rId3">
            <a:alphaModFix/>
          </a:blip>
          <a:stretch>
            <a:fillRect/>
          </a:stretch>
        </p:blipFill>
        <p:spPr>
          <a:xfrm>
            <a:off x="91638" y="125338"/>
            <a:ext cx="3012749" cy="1761024"/>
          </a:xfrm>
          <a:prstGeom prst="rect">
            <a:avLst/>
          </a:prstGeom>
          <a:noFill/>
          <a:ln>
            <a:noFill/>
          </a:ln>
        </p:spPr>
      </p:pic>
      <p:pic>
        <p:nvPicPr>
          <p:cNvPr id="188" name="Google Shape;188;p23"/>
          <p:cNvPicPr preferRelativeResize="0"/>
          <p:nvPr/>
        </p:nvPicPr>
        <p:blipFill>
          <a:blip r:embed="rId4">
            <a:alphaModFix/>
          </a:blip>
          <a:stretch>
            <a:fillRect/>
          </a:stretch>
        </p:blipFill>
        <p:spPr>
          <a:xfrm>
            <a:off x="9561352" y="240450"/>
            <a:ext cx="2527700" cy="107390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4"/>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accent1"/>
              </a:buClr>
              <a:buSzPts val="3600"/>
              <a:buFont typeface="Trebuchet MS"/>
              <a:buNone/>
            </a:pPr>
            <a:r>
              <a:rPr lang="en-US"/>
              <a:t>                                                                          </a:t>
            </a:r>
            <a:endParaRPr/>
          </a:p>
        </p:txBody>
      </p:sp>
      <p:pic>
        <p:nvPicPr>
          <p:cNvPr id="194" name="Google Shape;194;p24"/>
          <p:cNvPicPr preferRelativeResize="0"/>
          <p:nvPr/>
        </p:nvPicPr>
        <p:blipFill rotWithShape="1">
          <a:blip r:embed="rId3">
            <a:alphaModFix/>
          </a:blip>
          <a:srcRect/>
          <a:stretch/>
        </p:blipFill>
        <p:spPr>
          <a:xfrm>
            <a:off x="962297" y="522515"/>
            <a:ext cx="1193074" cy="1071154"/>
          </a:xfrm>
          <a:prstGeom prst="rect">
            <a:avLst/>
          </a:prstGeom>
          <a:noFill/>
          <a:ln>
            <a:noFill/>
          </a:ln>
        </p:spPr>
      </p:pic>
      <p:pic>
        <p:nvPicPr>
          <p:cNvPr id="195" name="Google Shape;195;p24"/>
          <p:cNvPicPr preferRelativeResize="0"/>
          <p:nvPr/>
        </p:nvPicPr>
        <p:blipFill rotWithShape="1">
          <a:blip r:embed="rId4">
            <a:alphaModFix/>
          </a:blip>
          <a:srcRect/>
          <a:stretch/>
        </p:blipFill>
        <p:spPr>
          <a:xfrm>
            <a:off x="1289977" y="1930400"/>
            <a:ext cx="8273700" cy="3797700"/>
          </a:xfrm>
          <a:prstGeom prst="rect">
            <a:avLst/>
          </a:prstGeom>
          <a:noFill/>
          <a:ln>
            <a:noFill/>
          </a:ln>
        </p:spPr>
      </p:pic>
      <p:pic>
        <p:nvPicPr>
          <p:cNvPr id="196" name="Google Shape;196;p24"/>
          <p:cNvPicPr preferRelativeResize="0"/>
          <p:nvPr/>
        </p:nvPicPr>
        <p:blipFill>
          <a:blip r:embed="rId5">
            <a:alphaModFix/>
          </a:blip>
          <a:stretch>
            <a:fillRect/>
          </a:stretch>
        </p:blipFill>
        <p:spPr>
          <a:xfrm>
            <a:off x="0" y="240450"/>
            <a:ext cx="3012749" cy="1761024"/>
          </a:xfrm>
          <a:prstGeom prst="rect">
            <a:avLst/>
          </a:prstGeom>
          <a:noFill/>
          <a:ln>
            <a:noFill/>
          </a:ln>
        </p:spPr>
      </p:pic>
      <p:pic>
        <p:nvPicPr>
          <p:cNvPr id="197" name="Google Shape;197;p24"/>
          <p:cNvPicPr preferRelativeResize="0"/>
          <p:nvPr/>
        </p:nvPicPr>
        <p:blipFill>
          <a:blip r:embed="rId6">
            <a:alphaModFix/>
          </a:blip>
          <a:stretch>
            <a:fillRect/>
          </a:stretch>
        </p:blipFill>
        <p:spPr>
          <a:xfrm>
            <a:off x="9561352" y="240450"/>
            <a:ext cx="2527700" cy="1073907"/>
          </a:xfrm>
          <a:prstGeom prst="rect">
            <a:avLst/>
          </a:prstGeom>
          <a:noFill/>
          <a:ln>
            <a:noFill/>
          </a:ln>
        </p:spPr>
      </p:pic>
    </p:spTree>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TotalTime>
  <Words>259</Words>
  <Application>Microsoft Macintosh PowerPoint</Application>
  <PresentationFormat>Widescreen</PresentationFormat>
  <Paragraphs>79</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Noto Sans Symbols</vt:lpstr>
      <vt:lpstr>Times New Roman</vt:lpstr>
      <vt:lpstr>Trebuchet MS</vt:lpstr>
      <vt:lpstr>Facet</vt:lpstr>
      <vt:lpstr>PART PRO MANAGEMENT SYSTEM </vt:lpstr>
      <vt:lpstr>DESCRIPTION                         </vt:lpstr>
      <vt:lpstr>DESCRIPTION</vt:lpstr>
      <vt:lpstr>Technologies </vt:lpstr>
      <vt:lpstr>RISK MANAGEMENT</vt:lpstr>
      <vt:lpstr>RISK MANAGEMENT</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PROCART</dc:title>
  <cp:lastModifiedBy>jagadeesh kotha</cp:lastModifiedBy>
  <cp:revision>27</cp:revision>
  <dcterms:modified xsi:type="dcterms:W3CDTF">2024-02-05T20:33:44Z</dcterms:modified>
</cp:coreProperties>
</file>