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76" r:id="rId4"/>
    <p:sldId id="281" r:id="rId5"/>
    <p:sldId id="278" r:id="rId6"/>
    <p:sldId id="27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2019/11/28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821622" y="1787980"/>
            <a:ext cx="5508920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ひずみゲージの組み立て・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ラズパイ・サーバ間でのデータ連携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600" smtClean="0"/>
              <a:t>WEB</a:t>
            </a:r>
            <a:r>
              <a:rPr kumimoji="1" lang="ja-JP" altLang="en-US" sz="3600" smtClean="0"/>
              <a:t>カメラの能力不足</a:t>
            </a:r>
            <a:endParaRPr kumimoji="1" lang="en-US" altLang="ja-JP" sz="36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smtClean="0"/>
              <a:t>王先生にご相談し、購入</a:t>
            </a:r>
            <a:r>
              <a:rPr lang="ja-JP" altLang="en-US" sz="3200" smtClean="0"/>
              <a:t>連携済み</a:t>
            </a:r>
            <a:endParaRPr lang="en-US" altLang="ja-JP" sz="32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400" smtClean="0"/>
              <a:t>各種センサのテストの際環境が変わってしまう</a:t>
            </a:r>
            <a:endParaRPr lang="en-US" altLang="ja-JP" sz="3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smtClean="0"/>
              <a:t>カゴ購入検討</a:t>
            </a:r>
            <a:endParaRPr lang="en-US" altLang="ja-JP" sz="32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各モジュールの統合作業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</TotalTime>
  <Words>142</Words>
  <Application>Microsoft Office PowerPoint</Application>
  <PresentationFormat>ワイド画面</PresentationFormat>
  <Paragraphs>36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70</cp:revision>
  <dcterms:created xsi:type="dcterms:W3CDTF">2019-10-08T07:00:30Z</dcterms:created>
  <dcterms:modified xsi:type="dcterms:W3CDTF">2019-11-28T07:20:21Z</dcterms:modified>
</cp:coreProperties>
</file>