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76" r:id="rId4"/>
    <p:sldId id="282" r:id="rId5"/>
    <p:sldId id="281" r:id="rId6"/>
    <p:sldId id="278" r:id="rId7"/>
    <p:sldId id="279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66"/>
    <a:srgbClr val="1CADE4"/>
    <a:srgbClr val="FFFFCC"/>
    <a:srgbClr val="FFCC00"/>
    <a:srgbClr val="FFCC66"/>
    <a:srgbClr val="117EA7"/>
    <a:srgbClr val="99CCFF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9F128-D4FC-489C-860B-9DD0AB1578C1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5D8A9-7A56-411A-9EF9-F7869DF78C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37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１）今週、何がどこまでできたか？</a:t>
            </a:r>
            <a:endParaRPr kumimoji="1" lang="en-US" altLang="ja-JP" smtClean="0"/>
          </a:p>
          <a:p>
            <a:r>
              <a:rPr kumimoji="1" lang="ja-JP" altLang="en-US" smtClean="0"/>
              <a:t>２）なにか研究が進まない問題があるか？</a:t>
            </a:r>
            <a:endParaRPr kumimoji="1" lang="en-US" altLang="ja-JP" smtClean="0"/>
          </a:p>
          <a:p>
            <a:r>
              <a:rPr kumimoji="1" lang="ja-JP" altLang="en-US" smtClean="0"/>
              <a:t>３）次の週は何をどこまで進める計画か？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8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9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1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86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7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E50F9C81-DB02-44DB-A10A-141CA506DBCE}" type="datetimeFigureOut">
              <a:rPr lang="ja-JP" altLang="en-US" smtClean="0"/>
              <a:pPr/>
              <a:t>2019/12/5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300"/>
            </a:lvl1pPr>
          </a:lstStyle>
          <a:p>
            <a:fld id="{3C3988C9-8C6C-49D7-8D82-24DA391FB06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590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3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62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99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0F9C81-DB02-44DB-A10A-141CA506DBC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6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1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0F9C81-DB02-44DB-A10A-141CA506DBC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sz="5400" smtClean="0"/>
              <a:t>(</a:t>
            </a:r>
            <a:r>
              <a:rPr kumimoji="1" lang="ja-JP" altLang="en-US" sz="5400" smtClean="0"/>
              <a:t>自動精算システム</a:t>
            </a:r>
            <a:r>
              <a:rPr kumimoji="1" lang="en-US" altLang="ja-JP" sz="540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smtClean="0"/>
              <a:t>2019/12/10</a:t>
            </a:r>
            <a:r>
              <a:rPr kumimoji="1" lang="ja-JP" altLang="en-US" sz="2800" smtClean="0"/>
              <a:t>　段原、真鍋</a:t>
            </a:r>
            <a:endParaRPr kumimoji="1" lang="en-US" altLang="ja-JP" sz="28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88" y="1027858"/>
            <a:ext cx="8679183" cy="30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研究背景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600" smtClean="0"/>
              <a:t>研究</a:t>
            </a:r>
            <a:r>
              <a:rPr kumimoji="1" lang="ja-JP" altLang="en-US" sz="3600" smtClean="0"/>
              <a:t>目的</a:t>
            </a:r>
            <a:r>
              <a:rPr lang="ja-JP" altLang="en-US" sz="3600" smtClean="0"/>
              <a:t>・</a:t>
            </a:r>
            <a:r>
              <a:rPr kumimoji="1" lang="ja-JP" altLang="en-US" sz="3600" smtClean="0"/>
              <a:t>目標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3600" smtClean="0"/>
              <a:t>RapidCart</a:t>
            </a:r>
            <a:r>
              <a:rPr lang="ja-JP" altLang="en-US" sz="3600" smtClean="0"/>
              <a:t>とは</a:t>
            </a:r>
            <a:endParaRPr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/>
              <a:t>設計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600" smtClean="0"/>
              <a:t>現在の進捗</a:t>
            </a:r>
            <a:endParaRPr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今後の課題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77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>
          <a:xfrm>
            <a:off x="4756125" y="1787980"/>
            <a:ext cx="5574417" cy="44459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 rot="16200000">
            <a:off x="6224412" y="998085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251177" y="1249136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532038" y="461281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要求</a:t>
            </a:r>
            <a:r>
              <a:rPr lang="ja-JP" altLang="en-US"/>
              <a:t>分析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540327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基本設計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736646" y="512410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実装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532790" y="3569826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単体テスト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20067" y="3569827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詳細設計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000319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結合テスト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181068" y="46128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総合テスト</a:t>
            </a:r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2548617" y="710293"/>
            <a:ext cx="6632451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3556906" y="2231943"/>
            <a:ext cx="4443413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20" name="左カーブ矢印 19"/>
          <p:cNvSpPr/>
          <p:nvPr/>
        </p:nvSpPr>
        <p:spPr>
          <a:xfrm>
            <a:off x="5698330" y="3519633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左カーブ矢印 20"/>
          <p:cNvSpPr/>
          <p:nvPr/>
        </p:nvSpPr>
        <p:spPr>
          <a:xfrm rot="10800000">
            <a:off x="4800258" y="3439702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2720345" y="5229851"/>
            <a:ext cx="1931325" cy="8317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29609" y="4813247"/>
            <a:ext cx="200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現在の段階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97729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角丸四角形 28"/>
          <p:cNvSpPr/>
          <p:nvPr/>
        </p:nvSpPr>
        <p:spPr>
          <a:xfrm>
            <a:off x="596767" y="1735868"/>
            <a:ext cx="6660681" cy="4568679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2348564" y="4564739"/>
            <a:ext cx="4397114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d2air1d4eqhwg2.cloudfront.net/images/3050/500x500/afb526e7-8cad-4874-a210-74aa7d09dbd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3" t="17648" r="10352" b="15675"/>
          <a:stretch/>
        </p:blipFill>
        <p:spPr bwMode="auto">
          <a:xfrm>
            <a:off x="2207083" y="1821775"/>
            <a:ext cx="1506340" cy="126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イメージ</a:t>
            </a:r>
            <a:r>
              <a:rPr lang="ja-JP" altLang="en-US"/>
              <a:t>図</a:t>
            </a:r>
            <a:endParaRPr kumimoji="1" lang="ja-JP" altLang="en-US"/>
          </a:p>
        </p:txBody>
      </p:sp>
      <p:pic>
        <p:nvPicPr>
          <p:cNvPr id="1028" name="Picture 4" descr="C6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9" y="1970802"/>
            <a:ext cx="1250497" cy="125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1" y="4375976"/>
            <a:ext cx="1088120" cy="64341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2875807" y="4833095"/>
            <a:ext cx="3869871" cy="373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ひずみゲージ</a:t>
            </a:r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329" y="4564739"/>
            <a:ext cx="2163022" cy="216302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661244" y="3866794"/>
            <a:ext cx="226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超音波センサ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63456" y="1735868"/>
            <a:ext cx="173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カメラ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904366" y="3918857"/>
            <a:ext cx="1690148" cy="9142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商品</a:t>
            </a:r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80139" y="3708353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バーコード</a:t>
            </a:r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018807" y="3913729"/>
            <a:ext cx="861332" cy="129282"/>
          </a:xfrm>
          <a:prstGeom prst="rect">
            <a:avLst/>
          </a:prstGeom>
          <a:pattFill prst="nar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3054" y="1856720"/>
            <a:ext cx="2123996" cy="523220"/>
          </a:xfrm>
          <a:prstGeom prst="rect">
            <a:avLst/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solidFill>
                  <a:schemeClr val="bg1"/>
                </a:solidFill>
              </a:rPr>
              <a:t>Raspberry pi</a:t>
            </a:r>
            <a:endParaRPr kumimoji="1" lang="ja-JP" altLang="en-US" sz="2800">
              <a:solidFill>
                <a:schemeClr val="bg1"/>
              </a:solidFill>
            </a:endParaRPr>
          </a:p>
        </p:txBody>
      </p:sp>
      <p:cxnSp>
        <p:nvCxnSpPr>
          <p:cNvPr id="20" name="直線矢印コネクタ 19"/>
          <p:cNvCxnSpPr>
            <a:endCxn id="15" idx="0"/>
          </p:cNvCxnSpPr>
          <p:nvPr/>
        </p:nvCxnSpPr>
        <p:spPr>
          <a:xfrm>
            <a:off x="4444777" y="3061624"/>
            <a:ext cx="4696" cy="852105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2875807" y="4833094"/>
            <a:ext cx="3869871" cy="1386285"/>
          </a:xfrm>
          <a:prstGeom prst="rect">
            <a:avLst/>
          </a:prstGeom>
          <a:noFill/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4" name="Picture 10" descr="https://1.bp.blogspot.com/-65XO6-LHzX0/XOdok0AgpzI/AAAAAAABS9E/0zYxUYo-Bc8j4knBUKg9CmuotJQu29HyACLcBGAs/s800/led_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01" y="2829956"/>
            <a:ext cx="453016" cy="64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青色発光ダイオードのイラスト（黄色）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721" y="2825105"/>
            <a:ext cx="457065" cy="64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2.bp.blogspot.com/-eQeSANn3d7w/XOdonDysX7I/AAAAAAABS9M/JO5J4PGA-3sNNUTozs-x12CsLEpHb3wIACLcBGAs/s800/led_re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424" y="2825105"/>
            <a:ext cx="456442" cy="64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/>
          <p:cNvSpPr txBox="1"/>
          <p:nvPr/>
        </p:nvSpPr>
        <p:spPr>
          <a:xfrm>
            <a:off x="5312662" y="2347036"/>
            <a:ext cx="726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LED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40" name="Picture 16" descr="サーバーのイラスト（1台）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40" y="4128404"/>
            <a:ext cx="1648776" cy="195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8262430" y="3714869"/>
            <a:ext cx="849955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Yolo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375944" y="3125837"/>
            <a:ext cx="1175994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Pyzbar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891651" y="3144432"/>
            <a:ext cx="649961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7735200" y="1735867"/>
            <a:ext cx="4003218" cy="4568679"/>
          </a:xfrm>
          <a:prstGeom prst="round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>
            <a:off x="6892768" y="2825105"/>
            <a:ext cx="1345689" cy="9266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 flipH="1">
            <a:off x="6895313" y="4390014"/>
            <a:ext cx="1345689" cy="9266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557416" y="1856720"/>
            <a:ext cx="1341693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ja-JP" altLang="en-US" sz="2800">
                <a:solidFill>
                  <a:schemeClr val="bg1"/>
                </a:solidFill>
              </a:rPr>
              <a:t>サーバ</a:t>
            </a:r>
            <a:endParaRPr kumimoji="1" lang="ja-JP" altLang="en-US" sz="2800">
              <a:solidFill>
                <a:schemeClr val="bg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26943" y="1837092"/>
            <a:ext cx="308242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画像データ</a:t>
            </a:r>
            <a:endParaRPr lang="en-US" altLang="ja-JP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フラグ</a:t>
            </a:r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kumimoji="1"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追加</a:t>
            </a:r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</a:t>
            </a:r>
            <a:r>
              <a:rPr kumimoji="1"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削除</a:t>
            </a:r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765333" y="5384640"/>
            <a:ext cx="166338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Yes or No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42" name="Picture 18" descr="https://images-na.ssl-images-amazon.com/images/I/51BA1m4SS6L._AC_SL1000_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58" y="3017697"/>
            <a:ext cx="1107902" cy="5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94694" y="2538404"/>
            <a:ext cx="226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バッテリー</a:t>
            </a:r>
            <a:endParaRPr kumimoji="1" lang="ja-JP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9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現在</a:t>
            </a:r>
            <a:r>
              <a:rPr lang="ja-JP" altLang="en-US" smtClean="0"/>
              <a:t>の段階・状況</a:t>
            </a:r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1" y="2318993"/>
            <a:ext cx="11079918" cy="3157979"/>
          </a:xfrm>
        </p:spPr>
      </p:pic>
      <p:sp>
        <p:nvSpPr>
          <p:cNvPr id="5" name="正方形/長方形 4"/>
          <p:cNvSpPr/>
          <p:nvPr/>
        </p:nvSpPr>
        <p:spPr>
          <a:xfrm>
            <a:off x="653898" y="2748271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53898" y="3139048"/>
            <a:ext cx="1328906" cy="38791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76694" y="3859732"/>
            <a:ext cx="1941378" cy="57681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63833" y="4636660"/>
            <a:ext cx="1809860" cy="362967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626500" y="2891507"/>
            <a:ext cx="1186132" cy="17895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626500" y="3700921"/>
            <a:ext cx="1754022" cy="60157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419757" y="5784356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82593" y="5678905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・・・結合テストまで動作確認済み</a:t>
            </a:r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86521" y="5737357"/>
            <a:ext cx="953211" cy="21454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29905" y="5694880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・・・単体テストまで動作確認済み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89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今週の</a:t>
            </a:r>
            <a:r>
              <a:rPr lang="ja-JP" altLang="en-US" smtClean="0"/>
              <a:t>進捗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37246" y="1845734"/>
            <a:ext cx="671843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400" smtClean="0"/>
              <a:t>ひずみゲージ用アクリル板の組み立て</a:t>
            </a:r>
            <a:r>
              <a:rPr lang="ja-JP" altLang="en-US" sz="4400"/>
              <a:t>、</a:t>
            </a:r>
            <a:r>
              <a:rPr kumimoji="1" lang="ja-JP" altLang="en-US" sz="4400" smtClean="0"/>
              <a:t>実装</a:t>
            </a:r>
            <a:endParaRPr kumimoji="1"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400" smtClean="0"/>
              <a:t>ラズパイ・サーバ間での画像データ連携、</a:t>
            </a:r>
            <a:r>
              <a:rPr lang="ja-JP" altLang="en-US" sz="4400" smtClean="0"/>
              <a:t>バーコード番号割り出し</a:t>
            </a:r>
            <a:endParaRPr kumimoji="1"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440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4361" y="2348656"/>
            <a:ext cx="402336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現在の問題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4000" smtClean="0"/>
              <a:t>各種センサのテストの際段ボール使用しているが、外観がよくない</a:t>
            </a:r>
            <a:endParaRPr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4000" smtClean="0"/>
              <a:t>カゴ購入検討</a:t>
            </a:r>
            <a:endParaRPr lang="en-US" altLang="ja-JP" sz="400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4000" smtClean="0"/>
          </a:p>
        </p:txBody>
      </p:sp>
    </p:spTree>
    <p:extLst>
      <p:ext uri="{BB962C8B-B14F-4D97-AF65-F5344CB8AC3E}">
        <p14:creationId xmlns:p14="http://schemas.microsoft.com/office/powerpoint/2010/main" val="346904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次週の計画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4000"/>
              <a:t>モジュール</a:t>
            </a:r>
            <a:r>
              <a:rPr kumimoji="1" lang="ja-JP" altLang="en-US" sz="4000" smtClean="0"/>
              <a:t>側とサーバ側の統合</a:t>
            </a:r>
            <a:endParaRPr kumimoji="1"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800" smtClean="0"/>
              <a:t>実装・単体テスト</a:t>
            </a:r>
            <a:endParaRPr lang="en-US" altLang="ja-JP" sz="38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3800" smtClean="0"/>
              <a:t>結合テスト</a:t>
            </a:r>
            <a:endParaRPr kumimoji="1" lang="en-US" altLang="ja-JP" sz="38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000"/>
              <a:t>モジュール</a:t>
            </a:r>
            <a:r>
              <a:rPr lang="ja-JP" altLang="en-US" sz="4000" smtClean="0"/>
              <a:t>側</a:t>
            </a:r>
            <a:endParaRPr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800" smtClean="0"/>
              <a:t>各モジュールの統合作業</a:t>
            </a:r>
            <a:endParaRPr kumimoji="1" lang="en-US" altLang="ja-JP" sz="38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サーバ側</a:t>
            </a:r>
            <a:endParaRPr kumimoji="1"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3800" smtClean="0"/>
              <a:t>バーコード番号の割り出しの時間を早くする</a:t>
            </a:r>
            <a:endParaRPr kumimoji="1" lang="en-US" altLang="ja-JP" sz="38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3800" smtClean="0"/>
              <a:t>受信した画像の整形や</a:t>
            </a:r>
            <a:r>
              <a:rPr kumimoji="1" lang="en-US" altLang="ja-JP" sz="3800" smtClean="0"/>
              <a:t>2</a:t>
            </a:r>
            <a:r>
              <a:rPr kumimoji="1" lang="ja-JP" altLang="en-US" sz="3800" smtClean="0"/>
              <a:t>値化処理等により精度の向上</a:t>
            </a:r>
            <a:endParaRPr kumimoji="1" lang="en-US" altLang="ja-JP" sz="3800" smtClean="0"/>
          </a:p>
        </p:txBody>
      </p:sp>
    </p:spTree>
    <p:extLst>
      <p:ext uri="{BB962C8B-B14F-4D97-AF65-F5344CB8AC3E}">
        <p14:creationId xmlns:p14="http://schemas.microsoft.com/office/powerpoint/2010/main" val="8015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1602</TotalTime>
  <Words>216</Words>
  <Application>Microsoft Office PowerPoint</Application>
  <PresentationFormat>ワイド画面</PresentationFormat>
  <Paragraphs>57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游ゴシック</vt:lpstr>
      <vt:lpstr>Calibri</vt:lpstr>
      <vt:lpstr>Calibri Light</vt:lpstr>
      <vt:lpstr>Wingdings</vt:lpstr>
      <vt:lpstr>レトロスペクト</vt:lpstr>
      <vt:lpstr>(自動精算システム)</vt:lpstr>
      <vt:lpstr>目次</vt:lpstr>
      <vt:lpstr>PowerPoint プレゼンテーション</vt:lpstr>
      <vt:lpstr>イメージ図</vt:lpstr>
      <vt:lpstr>現在の段階・状況</vt:lpstr>
      <vt:lpstr>今週の進捗</vt:lpstr>
      <vt:lpstr>現在の問題</vt:lpstr>
      <vt:lpstr>次週の計画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自動精算システム（仮）</dc:title>
  <dc:creator>B4_2019</dc:creator>
  <cp:lastModifiedBy>B4_2019</cp:lastModifiedBy>
  <cp:revision>88</cp:revision>
  <dcterms:created xsi:type="dcterms:W3CDTF">2019-10-08T07:00:30Z</dcterms:created>
  <dcterms:modified xsi:type="dcterms:W3CDTF">2019-12-05T07:33:30Z</dcterms:modified>
</cp:coreProperties>
</file>