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76" r:id="rId4"/>
    <p:sldId id="281" r:id="rId5"/>
    <p:sldId id="278" r:id="rId6"/>
    <p:sldId id="27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2019/11/25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821622" y="1787980"/>
            <a:ext cx="5508920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</a:t>
            </a:r>
            <a:r>
              <a:rPr kumimoji="1" lang="ja-JP" altLang="en-US" sz="4400" smtClean="0"/>
              <a:t>ゲージ用アクリル板の組み立て</a:t>
            </a:r>
            <a:r>
              <a:rPr lang="ja-JP" altLang="en-US" sz="4400"/>
              <a:t>、</a:t>
            </a:r>
            <a:r>
              <a:rPr kumimoji="1" lang="ja-JP" altLang="en-US" sz="4400" smtClean="0"/>
              <a:t>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</a:t>
            </a:r>
            <a:r>
              <a:rPr kumimoji="1" lang="ja-JP" altLang="en-US" sz="4400" smtClean="0"/>
              <a:t>の画像データ連携、</a:t>
            </a:r>
            <a:r>
              <a:rPr lang="ja-JP" altLang="en-US" sz="4400" smtClean="0"/>
              <a:t>バーコード番号割り出し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各種センサのテストの</a:t>
            </a:r>
            <a:r>
              <a:rPr lang="ja-JP" altLang="en-US" sz="4000" smtClean="0"/>
              <a:t>際段ボール使用しているが、外観</a:t>
            </a:r>
            <a:r>
              <a:rPr lang="ja-JP" altLang="en-US" sz="4000" smtClean="0"/>
              <a:t>がよくない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カゴ購入検討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エッジ側とサーバ側の統合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</a:t>
            </a:r>
            <a:r>
              <a:rPr kumimoji="1" lang="ja-JP" altLang="en-US" sz="3800" smtClean="0"/>
              <a:t>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エッジ側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各モジュールの統合作業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サーバ側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バーコード番号の割り出しの時間を早くする</a:t>
            </a:r>
            <a:endParaRPr kumimoji="1"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受信した画像の整形や</a:t>
            </a:r>
            <a:r>
              <a:rPr kumimoji="1" lang="en-US" altLang="ja-JP" sz="3800" smtClean="0"/>
              <a:t>2</a:t>
            </a:r>
            <a:r>
              <a:rPr kumimoji="1" lang="ja-JP" altLang="en-US" sz="3800" smtClean="0"/>
              <a:t>値化処理等により精度の向上</a:t>
            </a:r>
            <a:endParaRPr kumimoji="1" lang="en-US" altLang="ja-JP" sz="38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1146</TotalTime>
  <Words>172</Words>
  <Application>Microsoft Office PowerPoint</Application>
  <PresentationFormat>ワイド画面</PresentationFormat>
  <Paragraphs>39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73</cp:revision>
  <dcterms:created xsi:type="dcterms:W3CDTF">2019-10-08T07:00:30Z</dcterms:created>
  <dcterms:modified xsi:type="dcterms:W3CDTF">2019-12-03T03:57:45Z</dcterms:modified>
</cp:coreProperties>
</file>