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76" r:id="rId4"/>
    <p:sldId id="270" r:id="rId5"/>
    <p:sldId id="271" r:id="rId6"/>
    <p:sldId id="272" r:id="rId7"/>
    <p:sldId id="277" r:id="rId8"/>
    <p:sldId id="278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63624-AA8E-4567-91BA-139661D4A0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C858951-7E9B-4445-AFD3-DCF11FE15B43}">
      <dgm:prSet phldrT="[テキスト]"/>
      <dgm:spPr/>
      <dgm:t>
        <a:bodyPr/>
        <a:lstStyle/>
        <a:p>
          <a:r>
            <a:rPr kumimoji="1" lang="ja-JP" altLang="en-US" smtClean="0"/>
            <a:t>カート</a:t>
          </a:r>
          <a:endParaRPr kumimoji="1" lang="ja-JP" altLang="en-US"/>
        </a:p>
      </dgm:t>
    </dgm:pt>
    <dgm:pt modelId="{DD137FCC-2AA6-4BC3-BB6A-B857157D0BB2}" type="parTrans" cxnId="{9BC590BE-B111-4A14-AEDA-686C2F83FBA1}">
      <dgm:prSet/>
      <dgm:spPr/>
      <dgm:t>
        <a:bodyPr/>
        <a:lstStyle/>
        <a:p>
          <a:endParaRPr kumimoji="1" lang="ja-JP" altLang="en-US"/>
        </a:p>
      </dgm:t>
    </dgm:pt>
    <dgm:pt modelId="{EE3B0483-E034-4A33-AB4C-CD1333A2E848}" type="sibTrans" cxnId="{9BC590BE-B111-4A14-AEDA-686C2F83FBA1}">
      <dgm:prSet/>
      <dgm:spPr/>
      <dgm:t>
        <a:bodyPr/>
        <a:lstStyle/>
        <a:p>
          <a:endParaRPr kumimoji="1" lang="ja-JP" altLang="en-US"/>
        </a:p>
      </dgm:t>
    </dgm:pt>
    <dgm:pt modelId="{ABF305DE-77F3-419D-BA1B-121703CD973B}">
      <dgm:prSet phldrT="[テキスト]"/>
      <dgm:spPr/>
      <dgm:t>
        <a:bodyPr/>
        <a:lstStyle/>
        <a:p>
          <a:r>
            <a:rPr lang="it-IT" b="1" i="0" smtClean="0"/>
            <a:t>Raspberry Pi 3 Model B</a:t>
          </a:r>
          <a:endParaRPr kumimoji="1" lang="ja-JP" altLang="en-US"/>
        </a:p>
      </dgm:t>
    </dgm:pt>
    <dgm:pt modelId="{1CF6F2FE-99A5-4BCA-9DCF-9383AC11A7EC}" type="parTrans" cxnId="{F4FC94B2-F343-4E4C-95CC-B86875646531}">
      <dgm:prSet/>
      <dgm:spPr/>
      <dgm:t>
        <a:bodyPr/>
        <a:lstStyle/>
        <a:p>
          <a:endParaRPr kumimoji="1" lang="ja-JP" altLang="en-US"/>
        </a:p>
      </dgm:t>
    </dgm:pt>
    <dgm:pt modelId="{78333C82-FB92-45D5-869D-48D34955675A}" type="sibTrans" cxnId="{F4FC94B2-F343-4E4C-95CC-B86875646531}">
      <dgm:prSet/>
      <dgm:spPr/>
      <dgm:t>
        <a:bodyPr/>
        <a:lstStyle/>
        <a:p>
          <a:endParaRPr kumimoji="1" lang="ja-JP" altLang="en-US"/>
        </a:p>
      </dgm:t>
    </dgm:pt>
    <dgm:pt modelId="{24FEBA4B-F65B-48CA-A5D0-9580416EDA60}">
      <dgm:prSet phldrT="[テキスト]"/>
      <dgm:spPr/>
      <dgm:t>
        <a:bodyPr/>
        <a:lstStyle/>
        <a:p>
          <a:r>
            <a:rPr kumimoji="1" lang="ja-JP" altLang="en-US" smtClean="0"/>
            <a:t>超音波センサ</a:t>
          </a:r>
          <a:endParaRPr kumimoji="1" lang="ja-JP" altLang="en-US"/>
        </a:p>
      </dgm:t>
    </dgm:pt>
    <dgm:pt modelId="{9A2B9754-A9B4-469C-A944-992CB552CEFF}" type="parTrans" cxnId="{C580B453-7882-4A1F-B8AB-9C595634624E}">
      <dgm:prSet/>
      <dgm:spPr/>
      <dgm:t>
        <a:bodyPr/>
        <a:lstStyle/>
        <a:p>
          <a:endParaRPr kumimoji="1" lang="ja-JP" altLang="en-US"/>
        </a:p>
      </dgm:t>
    </dgm:pt>
    <dgm:pt modelId="{E1C65400-A7B9-47B1-94D5-B48D18A454A2}" type="sibTrans" cxnId="{C580B453-7882-4A1F-B8AB-9C595634624E}">
      <dgm:prSet/>
      <dgm:spPr/>
      <dgm:t>
        <a:bodyPr/>
        <a:lstStyle/>
        <a:p>
          <a:endParaRPr kumimoji="1" lang="ja-JP" altLang="en-US"/>
        </a:p>
      </dgm:t>
    </dgm:pt>
    <dgm:pt modelId="{9D72DBFF-727C-4C46-AF20-A1993A52278E}">
      <dgm:prSet phldrT="[テキスト]"/>
      <dgm:spPr/>
      <dgm:t>
        <a:bodyPr/>
        <a:lstStyle/>
        <a:p>
          <a:r>
            <a:rPr kumimoji="1" lang="ja-JP" altLang="en-US" smtClean="0"/>
            <a:t>サーバ</a:t>
          </a:r>
          <a:endParaRPr kumimoji="1" lang="ja-JP" altLang="en-US"/>
        </a:p>
      </dgm:t>
    </dgm:pt>
    <dgm:pt modelId="{490F4D85-0048-448C-B8C3-72270E1E2019}" type="parTrans" cxnId="{9E879B10-280B-40AD-B546-6CA431F66EF8}">
      <dgm:prSet/>
      <dgm:spPr/>
      <dgm:t>
        <a:bodyPr/>
        <a:lstStyle/>
        <a:p>
          <a:endParaRPr kumimoji="1" lang="ja-JP" altLang="en-US"/>
        </a:p>
      </dgm:t>
    </dgm:pt>
    <dgm:pt modelId="{AA4D4BE2-CE33-4C6B-AA05-380CCD51EBE6}" type="sibTrans" cxnId="{9E879B10-280B-40AD-B546-6CA431F66EF8}">
      <dgm:prSet/>
      <dgm:spPr/>
      <dgm:t>
        <a:bodyPr/>
        <a:lstStyle/>
        <a:p>
          <a:endParaRPr kumimoji="1" lang="ja-JP" altLang="en-US"/>
        </a:p>
      </dgm:t>
    </dgm:pt>
    <dgm:pt modelId="{2B9453B3-5DB0-4A02-8F5E-3B7CF0846D0D}">
      <dgm:prSet phldrT="[テキスト]"/>
      <dgm:spPr/>
      <dgm:t>
        <a:bodyPr/>
        <a:lstStyle/>
        <a:p>
          <a:r>
            <a:rPr kumimoji="1" lang="en-US" altLang="ja-JP" smtClean="0"/>
            <a:t>Core2 Duo E7500 2.93GHz</a:t>
          </a:r>
          <a:endParaRPr kumimoji="1" lang="ja-JP" altLang="en-US"/>
        </a:p>
      </dgm:t>
    </dgm:pt>
    <dgm:pt modelId="{8BA53BD6-5988-49DD-9664-CA498487EC5E}" type="parTrans" cxnId="{895505E8-D1EC-437A-B3FA-C9FE000DAE31}">
      <dgm:prSet/>
      <dgm:spPr/>
      <dgm:t>
        <a:bodyPr/>
        <a:lstStyle/>
        <a:p>
          <a:endParaRPr kumimoji="1" lang="ja-JP" altLang="en-US"/>
        </a:p>
      </dgm:t>
    </dgm:pt>
    <dgm:pt modelId="{B11981B1-5788-47AC-BDD2-E8DA27848273}" type="sibTrans" cxnId="{895505E8-D1EC-437A-B3FA-C9FE000DAE31}">
      <dgm:prSet/>
      <dgm:spPr/>
      <dgm:t>
        <a:bodyPr/>
        <a:lstStyle/>
        <a:p>
          <a:endParaRPr kumimoji="1" lang="ja-JP" altLang="en-US"/>
        </a:p>
      </dgm:t>
    </dgm:pt>
    <dgm:pt modelId="{7840D832-C00D-4001-95C7-1E982562382A}">
      <dgm:prSet phldrT="[テキスト]"/>
      <dgm:spPr/>
      <dgm:t>
        <a:bodyPr/>
        <a:lstStyle/>
        <a:p>
          <a:r>
            <a:rPr kumimoji="1" lang="ja-JP" altLang="en-US" smtClean="0"/>
            <a:t>ひずみゲージ</a:t>
          </a:r>
          <a:endParaRPr kumimoji="1" lang="ja-JP" altLang="en-US"/>
        </a:p>
      </dgm:t>
    </dgm:pt>
    <dgm:pt modelId="{732273CC-ED0A-4C1A-8F30-CADFF0FA3E8C}" type="parTrans" cxnId="{6A250DC8-2FD2-473F-97EB-333C2AD16828}">
      <dgm:prSet/>
      <dgm:spPr/>
      <dgm:t>
        <a:bodyPr/>
        <a:lstStyle/>
        <a:p>
          <a:endParaRPr kumimoji="1" lang="ja-JP" altLang="en-US"/>
        </a:p>
      </dgm:t>
    </dgm:pt>
    <dgm:pt modelId="{E1774436-26C2-42CC-853F-819E274AB464}" type="sibTrans" cxnId="{6A250DC8-2FD2-473F-97EB-333C2AD16828}">
      <dgm:prSet/>
      <dgm:spPr/>
      <dgm:t>
        <a:bodyPr/>
        <a:lstStyle/>
        <a:p>
          <a:endParaRPr kumimoji="1" lang="ja-JP" altLang="en-US"/>
        </a:p>
      </dgm:t>
    </dgm:pt>
    <dgm:pt modelId="{CED4E897-636B-4E2B-BB6B-D54FBD118158}">
      <dgm:prSet phldrT="[テキスト]"/>
      <dgm:spPr/>
      <dgm:t>
        <a:bodyPr/>
        <a:lstStyle/>
        <a:p>
          <a:r>
            <a:rPr kumimoji="1" lang="en-US" altLang="ja-JP" smtClean="0"/>
            <a:t>LED</a:t>
          </a:r>
          <a:endParaRPr kumimoji="1" lang="ja-JP" altLang="en-US"/>
        </a:p>
      </dgm:t>
    </dgm:pt>
    <dgm:pt modelId="{80C29F16-2A8A-4F64-A607-68A6C15B7CE6}" type="parTrans" cxnId="{62F46A76-0D29-4B34-AB2C-45542B5DB382}">
      <dgm:prSet/>
      <dgm:spPr/>
      <dgm:t>
        <a:bodyPr/>
        <a:lstStyle/>
        <a:p>
          <a:endParaRPr kumimoji="1" lang="ja-JP" altLang="en-US"/>
        </a:p>
      </dgm:t>
    </dgm:pt>
    <dgm:pt modelId="{74C5C66F-5218-492A-B79D-3D9CBB85C96F}" type="sibTrans" cxnId="{62F46A76-0D29-4B34-AB2C-45542B5DB382}">
      <dgm:prSet/>
      <dgm:spPr/>
      <dgm:t>
        <a:bodyPr/>
        <a:lstStyle/>
        <a:p>
          <a:endParaRPr kumimoji="1" lang="ja-JP" altLang="en-US"/>
        </a:p>
      </dgm:t>
    </dgm:pt>
    <dgm:pt modelId="{D6D9EA53-1F43-488C-AC6A-D3CDE3713C39}" type="pres">
      <dgm:prSet presAssocID="{3A163624-AA8E-4567-91BA-139661D4A05F}" presName="Name0" presStyleCnt="0">
        <dgm:presLayoutVars>
          <dgm:dir/>
          <dgm:animLvl val="lvl"/>
          <dgm:resizeHandles val="exact"/>
        </dgm:presLayoutVars>
      </dgm:prSet>
      <dgm:spPr/>
    </dgm:pt>
    <dgm:pt modelId="{8EC198BB-1160-49F7-AEDD-2AB3DDD21392}" type="pres">
      <dgm:prSet presAssocID="{AC858951-7E9B-4445-AFD3-DCF11FE15B43}" presName="composite" presStyleCnt="0"/>
      <dgm:spPr/>
    </dgm:pt>
    <dgm:pt modelId="{33338AEC-AD94-4BDF-896F-6CD0400C1F1B}" type="pres">
      <dgm:prSet presAssocID="{AC858951-7E9B-4445-AFD3-DCF11FE15B4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4FE8792-0ADE-4BE8-B783-422E8D4ED022}" type="pres">
      <dgm:prSet presAssocID="{AC858951-7E9B-4445-AFD3-DCF11FE15B4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D5FED7F-3CBF-43A4-B4E2-A74B1111FBA8}" type="pres">
      <dgm:prSet presAssocID="{EE3B0483-E034-4A33-AB4C-CD1333A2E848}" presName="space" presStyleCnt="0"/>
      <dgm:spPr/>
    </dgm:pt>
    <dgm:pt modelId="{F8A0FD98-EB73-424A-B061-918581AB2092}" type="pres">
      <dgm:prSet presAssocID="{9D72DBFF-727C-4C46-AF20-A1993A52278E}" presName="composite" presStyleCnt="0"/>
      <dgm:spPr/>
    </dgm:pt>
    <dgm:pt modelId="{17C8FB9D-EF1B-4FEA-802A-09ECD40D7422}" type="pres">
      <dgm:prSet presAssocID="{9D72DBFF-727C-4C46-AF20-A1993A52278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B20D72-A680-4353-AED1-F6393D9D7DF4}" type="pres">
      <dgm:prSet presAssocID="{9D72DBFF-727C-4C46-AF20-A1993A52278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E1CCF13-F370-47C0-99A1-4CF6FA933C0E}" type="presOf" srcId="{ABF305DE-77F3-419D-BA1B-121703CD973B}" destId="{B4FE8792-0ADE-4BE8-B783-422E8D4ED022}" srcOrd="0" destOrd="0" presId="urn:microsoft.com/office/officeart/2005/8/layout/hList1"/>
    <dgm:cxn modelId="{9BC590BE-B111-4A14-AEDA-686C2F83FBA1}" srcId="{3A163624-AA8E-4567-91BA-139661D4A05F}" destId="{AC858951-7E9B-4445-AFD3-DCF11FE15B43}" srcOrd="0" destOrd="0" parTransId="{DD137FCC-2AA6-4BC3-BB6A-B857157D0BB2}" sibTransId="{EE3B0483-E034-4A33-AB4C-CD1333A2E848}"/>
    <dgm:cxn modelId="{4F96F4E5-A521-4E01-91C8-0C1DA59609FE}" type="presOf" srcId="{3A163624-AA8E-4567-91BA-139661D4A05F}" destId="{D6D9EA53-1F43-488C-AC6A-D3CDE3713C39}" srcOrd="0" destOrd="0" presId="urn:microsoft.com/office/officeart/2005/8/layout/hList1"/>
    <dgm:cxn modelId="{3360FD9B-0A50-4003-9422-0734DFA98609}" type="presOf" srcId="{AC858951-7E9B-4445-AFD3-DCF11FE15B43}" destId="{33338AEC-AD94-4BDF-896F-6CD0400C1F1B}" srcOrd="0" destOrd="0" presId="urn:microsoft.com/office/officeart/2005/8/layout/hList1"/>
    <dgm:cxn modelId="{62F46A76-0D29-4B34-AB2C-45542B5DB382}" srcId="{ABF305DE-77F3-419D-BA1B-121703CD973B}" destId="{CED4E897-636B-4E2B-BB6B-D54FBD118158}" srcOrd="2" destOrd="0" parTransId="{80C29F16-2A8A-4F64-A607-68A6C15B7CE6}" sibTransId="{74C5C66F-5218-492A-B79D-3D9CBB85C96F}"/>
    <dgm:cxn modelId="{F4FC94B2-F343-4E4C-95CC-B86875646531}" srcId="{AC858951-7E9B-4445-AFD3-DCF11FE15B43}" destId="{ABF305DE-77F3-419D-BA1B-121703CD973B}" srcOrd="0" destOrd="0" parTransId="{1CF6F2FE-99A5-4BCA-9DCF-9383AC11A7EC}" sibTransId="{78333C82-FB92-45D5-869D-48D34955675A}"/>
    <dgm:cxn modelId="{50BC047C-A3CC-409E-B3C5-C4BFF8BD25BF}" type="presOf" srcId="{2B9453B3-5DB0-4A02-8F5E-3B7CF0846D0D}" destId="{06B20D72-A680-4353-AED1-F6393D9D7DF4}" srcOrd="0" destOrd="0" presId="urn:microsoft.com/office/officeart/2005/8/layout/hList1"/>
    <dgm:cxn modelId="{9E879B10-280B-40AD-B546-6CA431F66EF8}" srcId="{3A163624-AA8E-4567-91BA-139661D4A05F}" destId="{9D72DBFF-727C-4C46-AF20-A1993A52278E}" srcOrd="1" destOrd="0" parTransId="{490F4D85-0048-448C-B8C3-72270E1E2019}" sibTransId="{AA4D4BE2-CE33-4C6B-AA05-380CCD51EBE6}"/>
    <dgm:cxn modelId="{7E800ABD-6F3A-4217-B553-40FFC0A3C3AA}" type="presOf" srcId="{7840D832-C00D-4001-95C7-1E982562382A}" destId="{B4FE8792-0ADE-4BE8-B783-422E8D4ED022}" srcOrd="0" destOrd="2" presId="urn:microsoft.com/office/officeart/2005/8/layout/hList1"/>
    <dgm:cxn modelId="{386C9AA9-302F-4EF2-A806-F6362E283DA2}" type="presOf" srcId="{CED4E897-636B-4E2B-BB6B-D54FBD118158}" destId="{B4FE8792-0ADE-4BE8-B783-422E8D4ED022}" srcOrd="0" destOrd="3" presId="urn:microsoft.com/office/officeart/2005/8/layout/hList1"/>
    <dgm:cxn modelId="{895505E8-D1EC-437A-B3FA-C9FE000DAE31}" srcId="{9D72DBFF-727C-4C46-AF20-A1993A52278E}" destId="{2B9453B3-5DB0-4A02-8F5E-3B7CF0846D0D}" srcOrd="0" destOrd="0" parTransId="{8BA53BD6-5988-49DD-9664-CA498487EC5E}" sibTransId="{B11981B1-5788-47AC-BDD2-E8DA27848273}"/>
    <dgm:cxn modelId="{6A250DC8-2FD2-473F-97EB-333C2AD16828}" srcId="{ABF305DE-77F3-419D-BA1B-121703CD973B}" destId="{7840D832-C00D-4001-95C7-1E982562382A}" srcOrd="1" destOrd="0" parTransId="{732273CC-ED0A-4C1A-8F30-CADFF0FA3E8C}" sibTransId="{E1774436-26C2-42CC-853F-819E274AB464}"/>
    <dgm:cxn modelId="{C580B453-7882-4A1F-B8AB-9C595634624E}" srcId="{ABF305DE-77F3-419D-BA1B-121703CD973B}" destId="{24FEBA4B-F65B-48CA-A5D0-9580416EDA60}" srcOrd="0" destOrd="0" parTransId="{9A2B9754-A9B4-469C-A944-992CB552CEFF}" sibTransId="{E1C65400-A7B9-47B1-94D5-B48D18A454A2}"/>
    <dgm:cxn modelId="{7252DF24-0625-468A-9D42-A40BFED2007E}" type="presOf" srcId="{9D72DBFF-727C-4C46-AF20-A1993A52278E}" destId="{17C8FB9D-EF1B-4FEA-802A-09ECD40D7422}" srcOrd="0" destOrd="0" presId="urn:microsoft.com/office/officeart/2005/8/layout/hList1"/>
    <dgm:cxn modelId="{11B81931-2873-43B8-AF35-34F7EF8794FE}" type="presOf" srcId="{24FEBA4B-F65B-48CA-A5D0-9580416EDA60}" destId="{B4FE8792-0ADE-4BE8-B783-422E8D4ED022}" srcOrd="0" destOrd="1" presId="urn:microsoft.com/office/officeart/2005/8/layout/hList1"/>
    <dgm:cxn modelId="{3FA1A20D-826F-442E-AC19-2E7E2EB779E3}" type="presParOf" srcId="{D6D9EA53-1F43-488C-AC6A-D3CDE3713C39}" destId="{8EC198BB-1160-49F7-AEDD-2AB3DDD21392}" srcOrd="0" destOrd="0" presId="urn:microsoft.com/office/officeart/2005/8/layout/hList1"/>
    <dgm:cxn modelId="{45C34BA4-589E-4CC5-9712-D1BA3EB98C63}" type="presParOf" srcId="{8EC198BB-1160-49F7-AEDD-2AB3DDD21392}" destId="{33338AEC-AD94-4BDF-896F-6CD0400C1F1B}" srcOrd="0" destOrd="0" presId="urn:microsoft.com/office/officeart/2005/8/layout/hList1"/>
    <dgm:cxn modelId="{0A7D0B78-5C7F-4768-BEF1-8D4AFCDB070C}" type="presParOf" srcId="{8EC198BB-1160-49F7-AEDD-2AB3DDD21392}" destId="{B4FE8792-0ADE-4BE8-B783-422E8D4ED022}" srcOrd="1" destOrd="0" presId="urn:microsoft.com/office/officeart/2005/8/layout/hList1"/>
    <dgm:cxn modelId="{9B5F8426-516B-4DAA-B41A-5DBAAFB45FA2}" type="presParOf" srcId="{D6D9EA53-1F43-488C-AC6A-D3CDE3713C39}" destId="{0D5FED7F-3CBF-43A4-B4E2-A74B1111FBA8}" srcOrd="1" destOrd="0" presId="urn:microsoft.com/office/officeart/2005/8/layout/hList1"/>
    <dgm:cxn modelId="{D967DB21-56DE-4F2A-B7C4-EA7136BF5834}" type="presParOf" srcId="{D6D9EA53-1F43-488C-AC6A-D3CDE3713C39}" destId="{F8A0FD98-EB73-424A-B061-918581AB2092}" srcOrd="2" destOrd="0" presId="urn:microsoft.com/office/officeart/2005/8/layout/hList1"/>
    <dgm:cxn modelId="{2498C6C3-41C8-4926-90A7-304E2006706D}" type="presParOf" srcId="{F8A0FD98-EB73-424A-B061-918581AB2092}" destId="{17C8FB9D-EF1B-4FEA-802A-09ECD40D7422}" srcOrd="0" destOrd="0" presId="urn:microsoft.com/office/officeart/2005/8/layout/hList1"/>
    <dgm:cxn modelId="{578AD08A-032D-4DDF-AB39-9A90F887832C}" type="presParOf" srcId="{F8A0FD98-EB73-424A-B061-918581AB2092}" destId="{06B20D72-A680-4353-AED1-F6393D9D7D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38AEC-AD94-4BDF-896F-6CD0400C1F1B}">
      <dsp:nvSpPr>
        <dsp:cNvPr id="0" name=""/>
        <dsp:cNvSpPr/>
      </dsp:nvSpPr>
      <dsp:spPr>
        <a:xfrm>
          <a:off x="49" y="276882"/>
          <a:ext cx="470014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smtClean="0"/>
            <a:t>カート</a:t>
          </a:r>
          <a:endParaRPr kumimoji="1" lang="ja-JP" altLang="en-US" sz="3200" kern="1200"/>
        </a:p>
      </dsp:txBody>
      <dsp:txXfrm>
        <a:off x="49" y="276882"/>
        <a:ext cx="4700141" cy="921600"/>
      </dsp:txXfrm>
    </dsp:sp>
    <dsp:sp modelId="{B4FE8792-0ADE-4BE8-B783-422E8D4ED022}">
      <dsp:nvSpPr>
        <dsp:cNvPr id="0" name=""/>
        <dsp:cNvSpPr/>
      </dsp:nvSpPr>
      <dsp:spPr>
        <a:xfrm>
          <a:off x="49" y="1198482"/>
          <a:ext cx="4700141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200" b="1" i="0" kern="1200" smtClean="0"/>
            <a:t>Raspberry Pi 3 Model B</a:t>
          </a:r>
          <a:endParaRPr kumimoji="1" lang="ja-JP" altLang="en-US" sz="3200" kern="120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200" kern="1200" smtClean="0"/>
            <a:t>超音波センサ</a:t>
          </a:r>
          <a:endParaRPr kumimoji="1" lang="ja-JP" altLang="en-US" sz="3200" kern="120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200" kern="1200" smtClean="0"/>
            <a:t>ひずみゲージ</a:t>
          </a:r>
          <a:endParaRPr kumimoji="1" lang="ja-JP" altLang="en-US" sz="3200" kern="120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200" kern="1200" smtClean="0"/>
            <a:t>LED</a:t>
          </a:r>
          <a:endParaRPr kumimoji="1" lang="ja-JP" altLang="en-US" sz="3200" kern="1200"/>
        </a:p>
      </dsp:txBody>
      <dsp:txXfrm>
        <a:off x="49" y="1198482"/>
        <a:ext cx="4700141" cy="2547360"/>
      </dsp:txXfrm>
    </dsp:sp>
    <dsp:sp modelId="{17C8FB9D-EF1B-4FEA-802A-09ECD40D7422}">
      <dsp:nvSpPr>
        <dsp:cNvPr id="0" name=""/>
        <dsp:cNvSpPr/>
      </dsp:nvSpPr>
      <dsp:spPr>
        <a:xfrm>
          <a:off x="5358209" y="276882"/>
          <a:ext cx="470014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smtClean="0"/>
            <a:t>サーバ</a:t>
          </a:r>
          <a:endParaRPr kumimoji="1" lang="ja-JP" altLang="en-US" sz="3200" kern="1200"/>
        </a:p>
      </dsp:txBody>
      <dsp:txXfrm>
        <a:off x="5358209" y="276882"/>
        <a:ext cx="4700141" cy="921600"/>
      </dsp:txXfrm>
    </dsp:sp>
    <dsp:sp modelId="{06B20D72-A680-4353-AED1-F6393D9D7DF4}">
      <dsp:nvSpPr>
        <dsp:cNvPr id="0" name=""/>
        <dsp:cNvSpPr/>
      </dsp:nvSpPr>
      <dsp:spPr>
        <a:xfrm>
          <a:off x="5358209" y="1198482"/>
          <a:ext cx="4700141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200" kern="1200" smtClean="0"/>
            <a:t>Core2 Duo E7500 2.93GHz</a:t>
          </a:r>
          <a:endParaRPr kumimoji="1" lang="ja-JP" altLang="en-US" sz="3200" kern="1200"/>
        </a:p>
      </dsp:txBody>
      <dsp:txXfrm>
        <a:off x="5358209" y="1198482"/>
        <a:ext cx="4700141" cy="254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2019/11/22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2019/11/25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</a:t>
            </a:r>
            <a:r>
              <a:rPr kumimoji="1" lang="ja-JP" altLang="en-US" sz="3600" smtClean="0"/>
              <a:t>の段階・状況</a:t>
            </a:r>
            <a:r>
              <a:rPr kumimoji="1" lang="ja-JP" altLang="en-US" sz="3600" smtClean="0"/>
              <a:t>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リアルタイム性が必要</a:t>
            </a:r>
            <a:r>
              <a:rPr kumimoji="1" lang="ja-JP" altLang="en-US" sz="3600" smtClean="0"/>
              <a:t>な部分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/>
              <a:t>実行</a:t>
            </a:r>
            <a:r>
              <a:rPr lang="ja-JP" altLang="en-US" sz="3600" smtClean="0"/>
              <a:t>環境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今週</a:t>
            </a:r>
            <a:r>
              <a:rPr kumimoji="1" lang="ja-JP" altLang="en-US" sz="3600" smtClean="0"/>
              <a:t>の</a:t>
            </a:r>
            <a:r>
              <a:rPr lang="ja-JP" altLang="en-US" sz="3600" smtClean="0"/>
              <a:t>進行</a:t>
            </a:r>
            <a:r>
              <a:rPr lang="ja-JP" altLang="en-US" sz="3600"/>
              <a:t>状況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/>
              <a:t>　</a:t>
            </a:r>
            <a:r>
              <a:rPr kumimoji="1" lang="ja-JP" altLang="en-US" sz="3600" dirty="0" smtClean="0"/>
              <a:t>これからやる</a:t>
            </a:r>
            <a:r>
              <a:rPr lang="ja-JP" altLang="en-US" sz="3600" dirty="0" smtClean="0"/>
              <a:t>こ</a:t>
            </a:r>
            <a:r>
              <a:rPr lang="ja-JP" altLang="en-US" sz="3600" dirty="0"/>
              <a:t>と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2288096" y="3304754"/>
            <a:ext cx="6720512" cy="2929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85514" y="4521022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4778" y="4104418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現在の段階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45" y="430582"/>
            <a:ext cx="5057775" cy="5577199"/>
          </a:xfrm>
        </p:spPr>
      </p:pic>
      <p:sp>
        <p:nvSpPr>
          <p:cNvPr id="5" name="正方形/長方形 4"/>
          <p:cNvSpPr/>
          <p:nvPr/>
        </p:nvSpPr>
        <p:spPr>
          <a:xfrm>
            <a:off x="4204607" y="2253343"/>
            <a:ext cx="4278086" cy="18043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6735536" y="2325192"/>
            <a:ext cx="2457450" cy="7731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735536" y="3155496"/>
            <a:ext cx="2457450" cy="7731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18690" y="3266529"/>
            <a:ext cx="461665" cy="7266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mtClean="0"/>
              <a:t>真鍋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18691" y="2428875"/>
            <a:ext cx="461665" cy="7266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mtClean="0"/>
              <a:t>段原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5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" t="35737" r="46449" b="24110"/>
          <a:stretch/>
        </p:blipFill>
        <p:spPr>
          <a:xfrm>
            <a:off x="1482291" y="1786738"/>
            <a:ext cx="9035149" cy="4508183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リアルタイム性が必要な部分</a:t>
            </a:r>
            <a:endParaRPr kumimoji="1" lang="ja-JP" altLang="en-US"/>
          </a:p>
        </p:txBody>
      </p:sp>
      <p:sp>
        <p:nvSpPr>
          <p:cNvPr id="11" name="右中かっこ 10"/>
          <p:cNvSpPr/>
          <p:nvPr/>
        </p:nvSpPr>
        <p:spPr>
          <a:xfrm rot="5400000">
            <a:off x="5635730" y="2563803"/>
            <a:ext cx="355858" cy="2406315"/>
          </a:xfrm>
          <a:prstGeom prst="righ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8651" y="3994267"/>
            <a:ext cx="1405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不要</a:t>
            </a:r>
            <a:endParaRPr kumimoji="1" lang="en-US" altLang="ja-JP" sz="2400" smtClean="0"/>
          </a:p>
          <a:p>
            <a:r>
              <a:rPr lang="ja-JP" altLang="en-US" sz="2400" smtClean="0"/>
              <a:t>目標：</a:t>
            </a:r>
            <a:r>
              <a:rPr lang="en-US" altLang="ja-JP" sz="2400" smtClean="0"/>
              <a:t>1s</a:t>
            </a:r>
            <a:endParaRPr kumimoji="1" lang="en-US" altLang="ja-JP" sz="2400" smtClean="0"/>
          </a:p>
          <a:p>
            <a:endParaRPr kumimoji="1" lang="ja-JP" altLang="en-US" sz="2400"/>
          </a:p>
        </p:txBody>
      </p:sp>
      <p:sp>
        <p:nvSpPr>
          <p:cNvPr id="14" name="右中かっこ 13"/>
          <p:cNvSpPr/>
          <p:nvPr/>
        </p:nvSpPr>
        <p:spPr>
          <a:xfrm rot="10800000">
            <a:off x="1109878" y="2563800"/>
            <a:ext cx="355858" cy="2662717"/>
          </a:xfrm>
          <a:prstGeom prst="righ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9862" y="3579164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必要</a:t>
            </a:r>
            <a:endParaRPr kumimoji="1" lang="ja-JP" altLang="en-US" sz="2400"/>
          </a:p>
        </p:txBody>
      </p:sp>
      <p:sp>
        <p:nvSpPr>
          <p:cNvPr id="17" name="右中かっこ 16"/>
          <p:cNvSpPr/>
          <p:nvPr/>
        </p:nvSpPr>
        <p:spPr>
          <a:xfrm>
            <a:off x="10178136" y="2563799"/>
            <a:ext cx="355858" cy="2662717"/>
          </a:xfrm>
          <a:prstGeom prst="righ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548432" y="3625330"/>
            <a:ext cx="140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不要</a:t>
            </a:r>
            <a:endParaRPr kumimoji="1" lang="en-US" altLang="ja-JP" sz="2400" smtClean="0"/>
          </a:p>
          <a:p>
            <a:r>
              <a:rPr lang="ja-JP" altLang="en-US" sz="2400" smtClean="0"/>
              <a:t>目標：</a:t>
            </a:r>
            <a:r>
              <a:rPr lang="en-US" altLang="ja-JP" sz="2400" smtClean="0"/>
              <a:t>1s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221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" t="-702" r="51502" b="41754"/>
          <a:stretch/>
        </p:blipFill>
        <p:spPr>
          <a:xfrm>
            <a:off x="2667484" y="-56553"/>
            <a:ext cx="7050214" cy="6334292"/>
          </a:xfrm>
          <a:prstGeom prst="rect">
            <a:avLst/>
          </a:prstGeom>
        </p:spPr>
      </p:pic>
      <p:sp>
        <p:nvSpPr>
          <p:cNvPr id="11" name="右中かっこ 10"/>
          <p:cNvSpPr/>
          <p:nvPr/>
        </p:nvSpPr>
        <p:spPr>
          <a:xfrm rot="10800000">
            <a:off x="2409288" y="2419421"/>
            <a:ext cx="355858" cy="1719441"/>
          </a:xfrm>
          <a:prstGeom prst="righ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20021" y="3110593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必要</a:t>
            </a:r>
            <a:endParaRPr kumimoji="1" lang="ja-JP" altLang="en-US" sz="24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08963" y="4942882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不要</a:t>
            </a:r>
            <a:endParaRPr kumimoji="1" lang="ja-JP" altLang="en-US" sz="2400"/>
          </a:p>
        </p:txBody>
      </p:sp>
      <p:sp>
        <p:nvSpPr>
          <p:cNvPr id="14" name="右中かっこ 13"/>
          <p:cNvSpPr/>
          <p:nvPr/>
        </p:nvSpPr>
        <p:spPr>
          <a:xfrm rot="10800000">
            <a:off x="3928475" y="4313994"/>
            <a:ext cx="355858" cy="1719441"/>
          </a:xfrm>
          <a:prstGeom prst="righ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</a:t>
            </a:r>
            <a:r>
              <a:rPr lang="ja-JP" altLang="en-US" smtClean="0"/>
              <a:t>環境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178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62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今週の進行状況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7246" y="1845734"/>
            <a:ext cx="67184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各種センサ（超音波センサ・ひずみゲージ）のはんだ付け、組み立て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/>
              <a:t>実機</a:t>
            </a:r>
            <a:r>
              <a:rPr lang="ja-JP" altLang="en-US" sz="4400" smtClean="0"/>
              <a:t>での動作</a:t>
            </a:r>
            <a:r>
              <a:rPr lang="ja-JP" altLang="en-US" sz="4400"/>
              <a:t>確認</a:t>
            </a:r>
            <a:endParaRPr kumimoji="1" lang="ja-JP" altLang="en-US" sz="44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2935705" cy="39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各モジュールの統合作業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実装・単体テスト</a:t>
            </a:r>
            <a:endParaRPr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可能なものは結合テスト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ひずみゲージの組み立て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1007</TotalTime>
  <Words>105</Words>
  <Application>Microsoft Office PowerPoint</Application>
  <PresentationFormat>ワイド画面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PowerPoint プレゼンテーション</vt:lpstr>
      <vt:lpstr>リアルタイム性が必要な部分</vt:lpstr>
      <vt:lpstr>PowerPoint プレゼンテーション</vt:lpstr>
      <vt:lpstr>実行環境</vt:lpstr>
      <vt:lpstr>今週の進行状況</vt:lpstr>
      <vt:lpstr>これからやること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62</cp:revision>
  <dcterms:created xsi:type="dcterms:W3CDTF">2019-10-08T07:00:30Z</dcterms:created>
  <dcterms:modified xsi:type="dcterms:W3CDTF">2019-11-22T07:37:17Z</dcterms:modified>
</cp:coreProperties>
</file>