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56" r:id="rId2"/>
    <p:sldId id="257" r:id="rId3"/>
    <p:sldId id="276" r:id="rId4"/>
    <p:sldId id="278" r:id="rId5"/>
    <p:sldId id="284" r:id="rId6"/>
    <p:sldId id="285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66"/>
    <a:srgbClr val="1CADE4"/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128-D4FC-489C-860B-9DD0AB1578C1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D8A9-7A56-411A-9EF9-F7869DF78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１）今週、何がどこまでできたか？</a:t>
            </a:r>
            <a:endParaRPr kumimoji="1" lang="en-US" altLang="ja-JP" smtClean="0"/>
          </a:p>
          <a:p>
            <a:r>
              <a:rPr kumimoji="1" lang="ja-JP" altLang="en-US" smtClean="0"/>
              <a:t>２）なにか研究が進まない問題があるか？</a:t>
            </a:r>
            <a:endParaRPr kumimoji="1" lang="en-US" altLang="ja-JP" smtClean="0"/>
          </a:p>
          <a:p>
            <a:r>
              <a:rPr kumimoji="1" lang="ja-JP" altLang="en-US" smtClean="0"/>
              <a:t>３）次の週は何をどこまで進める計画か？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44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2020/1/13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/>
              <a:t>2020/01/13</a:t>
            </a:r>
            <a:r>
              <a:rPr kumimoji="1" lang="ja-JP" altLang="en-US" sz="4000" smtClean="0"/>
              <a:t>　段原、真鍋</a:t>
            </a:r>
            <a:endParaRPr kumimoji="1" lang="en-US" altLang="ja-JP" sz="40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lang="ja-JP" altLang="en-US" sz="3600"/>
              <a:t>今週</a:t>
            </a:r>
            <a:r>
              <a:rPr kumimoji="1" lang="ja-JP" altLang="en-US" sz="3600" smtClean="0"/>
              <a:t>の</a:t>
            </a:r>
            <a:r>
              <a:rPr lang="ja-JP" altLang="en-US" sz="3600" smtClean="0"/>
              <a:t>進捗</a:t>
            </a:r>
            <a:endParaRPr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400" smtClean="0"/>
              <a:t>　現在の段階・状況</a:t>
            </a:r>
            <a:endParaRPr kumimoji="1" lang="en-US" altLang="ja-JP" sz="3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現在の問題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/>
              <a:t>　</a:t>
            </a:r>
            <a:r>
              <a:rPr kumimoji="1" lang="ja-JP" altLang="en-US" sz="3600" smtClean="0"/>
              <a:t>次週の計画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>
            <a:off x="8042161" y="4597602"/>
            <a:ext cx="394947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結合テスト・総合テストをしながら卒業論文執筆中</a:t>
            </a:r>
            <a:endParaRPr kumimoji="1" lang="ja-JP" altLang="en-US" sz="2800" dirty="0"/>
          </a:p>
        </p:txBody>
      </p:sp>
      <p:sp>
        <p:nvSpPr>
          <p:cNvPr id="22" name="角丸四角形 21"/>
          <p:cNvSpPr/>
          <p:nvPr/>
        </p:nvSpPr>
        <p:spPr>
          <a:xfrm>
            <a:off x="4756125" y="130630"/>
            <a:ext cx="6788175" cy="32167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 rot="16200000">
            <a:off x="9455167" y="3512107"/>
            <a:ext cx="1418628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95240"/>
          </a:xfrm>
        </p:spPr>
        <p:txBody>
          <a:bodyPr/>
          <a:lstStyle/>
          <a:p>
            <a:r>
              <a:rPr kumimoji="1" lang="ja-JP" altLang="en-US" dirty="0" smtClean="0"/>
              <a:t>今週の</a:t>
            </a:r>
            <a:r>
              <a:rPr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テストシナリオ作成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smtClean="0"/>
              <a:t>センサの単体テストを行った内容の文章化</a:t>
            </a:r>
            <a:endParaRPr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smtClean="0"/>
              <a:t>卒業</a:t>
            </a:r>
            <a:r>
              <a:rPr lang="ja-JP" altLang="en-US" sz="4400"/>
              <a:t>論文</a:t>
            </a:r>
            <a:r>
              <a:rPr lang="ja-JP" altLang="en-US" sz="4400" smtClean="0"/>
              <a:t>の執筆</a:t>
            </a:r>
            <a:endParaRPr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smtClean="0"/>
              <a:t>卒業論文チェックシートの</a:t>
            </a:r>
            <a:r>
              <a:rPr lang="ja-JP" altLang="en-US" sz="4400"/>
              <a:t>作成</a:t>
            </a:r>
            <a:endParaRPr lang="en-US" altLang="ja-JP" sz="4400" smtClean="0"/>
          </a:p>
        </p:txBody>
      </p:sp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現在</a:t>
            </a:r>
            <a:r>
              <a:rPr lang="ja-JP" altLang="en-US" dirty="0" smtClean="0"/>
              <a:t>の段階・状況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4000"/>
              <a:t>結合</a:t>
            </a:r>
            <a:r>
              <a:rPr lang="en-US" altLang="ja-JP" sz="4000"/>
              <a:t>&amp;</a:t>
            </a:r>
            <a:r>
              <a:rPr lang="ja-JP" altLang="en-US" sz="4000"/>
              <a:t>総合</a:t>
            </a:r>
            <a:r>
              <a:rPr lang="ja-JP" altLang="en-US" sz="4000" smtClean="0"/>
              <a:t>テストの検証中</a:t>
            </a:r>
            <a:endParaRPr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600" smtClean="0"/>
              <a:t>バーコード認識率向上</a:t>
            </a:r>
            <a:endParaRPr lang="en-US" altLang="ja-JP" sz="36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3600" smtClean="0"/>
              <a:t>Pyzbar</a:t>
            </a:r>
            <a:r>
              <a:rPr lang="ja-JP" altLang="en-US" sz="3600" smtClean="0"/>
              <a:t>のみだと近距離での識別しかできない</a:t>
            </a:r>
            <a:endParaRPr lang="en-US" altLang="ja-JP" sz="36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600" smtClean="0"/>
              <a:t>少し離れた</a:t>
            </a:r>
            <a:r>
              <a:rPr lang="ja-JP" altLang="en-US" sz="3600"/>
              <a:t>距離</a:t>
            </a:r>
            <a:r>
              <a:rPr lang="ja-JP" altLang="en-US" sz="3600" smtClean="0"/>
              <a:t>でも</a:t>
            </a:r>
            <a:r>
              <a:rPr lang="ja-JP" altLang="en-US" sz="3600"/>
              <a:t>認識</a:t>
            </a:r>
            <a:r>
              <a:rPr lang="ja-JP" altLang="en-US" sz="3600" smtClean="0"/>
              <a:t>できるように機能追加し検証済み</a:t>
            </a:r>
            <a:endParaRPr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卒業論文</a:t>
            </a:r>
            <a:r>
              <a:rPr kumimoji="1" lang="ja-JP" altLang="en-US" sz="4000"/>
              <a:t>執筆中</a:t>
            </a: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25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現在の問題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これ以上の実装・検証を続けるか，卒論に集中するかのタイミングか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/>
              <a:t>　</a:t>
            </a:r>
            <a:r>
              <a:rPr lang="ja-JP" altLang="en-US" sz="3600" smtClean="0"/>
              <a:t>認識の精度の低さ（およそ</a:t>
            </a:r>
            <a:r>
              <a:rPr lang="en-US" altLang="ja-JP" sz="3600" smtClean="0"/>
              <a:t>60%</a:t>
            </a:r>
            <a:r>
              <a:rPr lang="ja-JP" altLang="en-US" sz="3600" smtClean="0"/>
              <a:t>）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69266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次週の計画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結合</a:t>
            </a:r>
            <a:r>
              <a:rPr kumimoji="1" lang="en-US" altLang="ja-JP" sz="4000" smtClean="0"/>
              <a:t>&amp;</a:t>
            </a:r>
            <a:r>
              <a:rPr kumimoji="1" lang="ja-JP" altLang="en-US" sz="4000" smtClean="0"/>
              <a:t>総合テストの検証</a:t>
            </a:r>
            <a:endParaRPr kumimoji="1" lang="en-US" altLang="ja-JP" sz="4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4000" smtClean="0"/>
              <a:t>各種センサのスペックシートの作成</a:t>
            </a:r>
            <a:endParaRPr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4000" smtClean="0"/>
              <a:t>卒業</a:t>
            </a:r>
            <a:r>
              <a:rPr lang="ja-JP" altLang="en-US" sz="4000"/>
              <a:t>論文</a:t>
            </a:r>
            <a:r>
              <a:rPr lang="ja-JP" altLang="en-US" sz="4000" smtClean="0"/>
              <a:t>の</a:t>
            </a:r>
            <a:r>
              <a:rPr lang="ja-JP" altLang="en-US" sz="4000"/>
              <a:t>執筆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1877</TotalTime>
  <Words>157</Words>
  <Application>Microsoft Office PowerPoint</Application>
  <PresentationFormat>ワイド画面</PresentationFormat>
  <Paragraphs>41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今週の進捗</vt:lpstr>
      <vt:lpstr>現在の段階・状況</vt:lpstr>
      <vt:lpstr>現在の問題</vt:lpstr>
      <vt:lpstr>次週の計画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116</cp:revision>
  <dcterms:created xsi:type="dcterms:W3CDTF">2019-10-08T07:00:30Z</dcterms:created>
  <dcterms:modified xsi:type="dcterms:W3CDTF">2020-01-13T11:59:25Z</dcterms:modified>
</cp:coreProperties>
</file>