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78" r:id="rId5"/>
    <p:sldId id="284" r:id="rId6"/>
    <p:sldId id="285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2020/1/13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2020/01/13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/>
              <a:t>今週</a:t>
            </a:r>
            <a:r>
              <a:rPr kumimoji="1" lang="ja-JP" altLang="en-US" sz="3600" smtClean="0"/>
              <a:t>の</a:t>
            </a:r>
            <a:r>
              <a:rPr lang="ja-JP" altLang="en-US" sz="3600" smtClean="0"/>
              <a:t>進捗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400" smtClean="0"/>
              <a:t>　現在の段階・状況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30630"/>
            <a:ext cx="6788175" cy="3216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16200000">
            <a:off x="9198818" y="3768456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016898" y="4026683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現在の段階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5240"/>
          </a:xfrm>
        </p:spPr>
        <p:txBody>
          <a:bodyPr/>
          <a:lstStyle/>
          <a:p>
            <a:r>
              <a:rPr kumimoji="1" lang="ja-JP" altLang="en-US" dirty="0" smtClean="0"/>
              <a:t>今週の</a:t>
            </a:r>
            <a:r>
              <a:rPr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テストシナリオ作成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センサの単体テストを行った内容の文章化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卒業</a:t>
            </a:r>
            <a:r>
              <a:rPr lang="ja-JP" altLang="en-US" sz="4400"/>
              <a:t>論文</a:t>
            </a:r>
            <a:r>
              <a:rPr lang="ja-JP" altLang="en-US" sz="4400" smtClean="0"/>
              <a:t>の執筆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卒業論文チェックシートの</a:t>
            </a:r>
            <a:r>
              <a:rPr lang="ja-JP" altLang="en-US" sz="4400"/>
              <a:t>作成</a:t>
            </a:r>
            <a:endParaRPr lang="en-US" altLang="ja-JP" sz="440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/>
              <a:t>結合</a:t>
            </a:r>
            <a:r>
              <a:rPr lang="en-US" altLang="ja-JP"/>
              <a:t>&amp;</a:t>
            </a:r>
            <a:r>
              <a:rPr lang="ja-JP" altLang="en-US"/>
              <a:t>総合</a:t>
            </a:r>
            <a:r>
              <a:rPr lang="ja-JP" altLang="en-US" smtClean="0"/>
              <a:t>テストの検証中</a:t>
            </a:r>
            <a:endParaRPr lang="en-US" altLang="ja-JP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mtClean="0"/>
              <a:t>卒業論文</a:t>
            </a:r>
            <a:r>
              <a:rPr kumimoji="1" lang="ja-JP" altLang="en-US"/>
              <a:t>執筆中</a:t>
            </a: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結合</a:t>
            </a:r>
            <a:r>
              <a:rPr kumimoji="1" lang="en-US" altLang="ja-JP" sz="4000" smtClean="0"/>
              <a:t>&amp;</a:t>
            </a:r>
            <a:r>
              <a:rPr kumimoji="1" lang="ja-JP" altLang="en-US" sz="4000" smtClean="0"/>
              <a:t>総合</a:t>
            </a:r>
            <a:r>
              <a:rPr kumimoji="1" lang="ja-JP" altLang="en-US" sz="4000" smtClean="0"/>
              <a:t>テストの検証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各種センサのスペックシートの作成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卒業</a:t>
            </a:r>
            <a:r>
              <a:rPr lang="ja-JP" altLang="en-US" sz="4000"/>
              <a:t>論文</a:t>
            </a:r>
            <a:r>
              <a:rPr lang="ja-JP" altLang="en-US" sz="4000" smtClean="0"/>
              <a:t>の</a:t>
            </a:r>
            <a:r>
              <a:rPr lang="ja-JP" altLang="en-US" sz="4000"/>
              <a:t>執筆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1853</TotalTime>
  <Words>124</Words>
  <Application>Microsoft Office PowerPoint</Application>
  <PresentationFormat>ワイド画面</PresentationFormat>
  <Paragraphs>37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今週の進捗</vt:lpstr>
      <vt:lpstr>現在の段階・状況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112</cp:revision>
  <dcterms:created xsi:type="dcterms:W3CDTF">2019-10-08T07:00:30Z</dcterms:created>
  <dcterms:modified xsi:type="dcterms:W3CDTF">2020-01-13T07:38:07Z</dcterms:modified>
</cp:coreProperties>
</file>