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256" r:id="rId2"/>
    <p:sldId id="257" r:id="rId3"/>
    <p:sldId id="276" r:id="rId4"/>
    <p:sldId id="281" r:id="rId5"/>
    <p:sldId id="278" r:id="rId6"/>
    <p:sldId id="284" r:id="rId7"/>
    <p:sldId id="283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66"/>
    <a:srgbClr val="1CADE4"/>
    <a:srgbClr val="FFFFCC"/>
    <a:srgbClr val="FFCC00"/>
    <a:srgbClr val="FFCC66"/>
    <a:srgbClr val="117EA7"/>
    <a:srgbClr val="99CCFF"/>
    <a:srgbClr val="7E7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9F128-D4FC-489C-860B-9DD0AB1578C1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5D8A9-7A56-411A-9EF9-F7869DF78C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378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１）今週、何がどこまでできたか？</a:t>
            </a:r>
            <a:endParaRPr kumimoji="1" lang="en-US" altLang="ja-JP" smtClean="0"/>
          </a:p>
          <a:p>
            <a:r>
              <a:rPr kumimoji="1" lang="ja-JP" altLang="en-US" smtClean="0"/>
              <a:t>２）なにか研究が進まない問題があるか？</a:t>
            </a:r>
            <a:endParaRPr kumimoji="1" lang="en-US" altLang="ja-JP" smtClean="0"/>
          </a:p>
          <a:p>
            <a:r>
              <a:rPr kumimoji="1" lang="ja-JP" altLang="en-US" smtClean="0"/>
              <a:t>３）次の週は何をどこまで進める計画か？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5D8A9-7A56-411A-9EF9-F7869DF78C8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580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05D8A9-7A56-411A-9EF9-F7869DF78C8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448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5D8A9-7A56-411A-9EF9-F7869DF78C8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709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528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496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218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3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86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576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 spc="3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pc="300"/>
            </a:lvl1pPr>
          </a:lstStyle>
          <a:p>
            <a:fld id="{E50F9C81-DB02-44DB-A10A-141CA506DBCE}" type="datetimeFigureOut">
              <a:rPr lang="ja-JP" altLang="en-US" smtClean="0"/>
              <a:pPr/>
              <a:t>2020/1/6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300"/>
            </a:lvl1pPr>
          </a:lstStyle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pc="300"/>
            </a:lvl1pPr>
          </a:lstStyle>
          <a:p>
            <a:fld id="{3C3988C9-8C6C-49D7-8D82-24DA391FB06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35904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339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62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995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0F9C81-DB02-44DB-A10A-141CA506DBCE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16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15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0F9C81-DB02-44DB-A10A-141CA506DBCE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40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ja-JP" sz="5400" smtClean="0"/>
              <a:t>(</a:t>
            </a:r>
            <a:r>
              <a:rPr kumimoji="1" lang="ja-JP" altLang="en-US" sz="5400" smtClean="0"/>
              <a:t>自動精算システム</a:t>
            </a:r>
            <a:r>
              <a:rPr kumimoji="1" lang="en-US" altLang="ja-JP" sz="540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smtClean="0"/>
              <a:t>2020/01/06</a:t>
            </a:r>
            <a:r>
              <a:rPr kumimoji="1" lang="ja-JP" altLang="en-US" sz="4000" smtClean="0"/>
              <a:t>　段原、真鍋</a:t>
            </a:r>
            <a:endParaRPr kumimoji="1" lang="en-US" altLang="ja-JP" sz="40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88" y="1027858"/>
            <a:ext cx="8679183" cy="302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　現在の段階・状況　</a:t>
            </a:r>
            <a:endParaRPr kumimoji="1" lang="en-US" altLang="ja-JP" sz="36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　</a:t>
            </a:r>
            <a:r>
              <a:rPr lang="ja-JP" altLang="en-US" sz="3600" smtClean="0"/>
              <a:t>進捗</a:t>
            </a:r>
            <a:endParaRPr kumimoji="1" lang="en-US" altLang="ja-JP" sz="34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　現在の問題</a:t>
            </a:r>
            <a:endParaRPr kumimoji="1" lang="en-US" altLang="ja-JP" sz="36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/>
              <a:t>　</a:t>
            </a:r>
            <a:r>
              <a:rPr kumimoji="1" lang="ja-JP" altLang="en-US" sz="3600" smtClean="0"/>
              <a:t>次週の計画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3771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角丸四角形 21"/>
          <p:cNvSpPr/>
          <p:nvPr/>
        </p:nvSpPr>
        <p:spPr>
          <a:xfrm>
            <a:off x="4756125" y="1787980"/>
            <a:ext cx="5574417" cy="444591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 rot="16200000">
            <a:off x="6224412" y="998085"/>
            <a:ext cx="4180114" cy="4377067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1251177" y="1249136"/>
            <a:ext cx="4180114" cy="4377067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532038" y="461281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要求</a:t>
            </a:r>
            <a:r>
              <a:rPr lang="ja-JP" altLang="en-US"/>
              <a:t>分析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540327" y="2015554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基本設計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736646" y="5124100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実装</a:t>
            </a:r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532790" y="3569826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単体テスト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720067" y="3569827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詳細設計</a:t>
            </a:r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8000319" y="2015554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結合テスト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9181068" y="461280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総合テスト</a:t>
            </a:r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2548617" y="710293"/>
            <a:ext cx="6632451" cy="53884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検証</a:t>
            </a:r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3556906" y="2231943"/>
            <a:ext cx="4443413" cy="53884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検証</a:t>
            </a:r>
            <a:endParaRPr kumimoji="1" lang="ja-JP" altLang="en-US"/>
          </a:p>
        </p:txBody>
      </p:sp>
      <p:sp>
        <p:nvSpPr>
          <p:cNvPr id="20" name="左カーブ矢印 19"/>
          <p:cNvSpPr/>
          <p:nvPr/>
        </p:nvSpPr>
        <p:spPr>
          <a:xfrm>
            <a:off x="5698330" y="3519633"/>
            <a:ext cx="787855" cy="1329433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左カーブ矢印 20"/>
          <p:cNvSpPr/>
          <p:nvPr/>
        </p:nvSpPr>
        <p:spPr>
          <a:xfrm rot="10800000">
            <a:off x="4800258" y="3439702"/>
            <a:ext cx="787855" cy="1329433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右矢印 22"/>
          <p:cNvSpPr/>
          <p:nvPr/>
        </p:nvSpPr>
        <p:spPr>
          <a:xfrm>
            <a:off x="2720345" y="5229851"/>
            <a:ext cx="1931325" cy="8317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629609" y="4813247"/>
            <a:ext cx="2002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現在の段階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7729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現在</a:t>
            </a:r>
            <a:r>
              <a:rPr lang="ja-JP" altLang="en-US" smtClean="0"/>
              <a:t>の段階・状況</a:t>
            </a:r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21" y="2318993"/>
            <a:ext cx="11079918" cy="3157979"/>
          </a:xfrm>
        </p:spPr>
      </p:pic>
      <p:sp>
        <p:nvSpPr>
          <p:cNvPr id="5" name="正方形/長方形 4"/>
          <p:cNvSpPr/>
          <p:nvPr/>
        </p:nvSpPr>
        <p:spPr>
          <a:xfrm>
            <a:off x="653898" y="2748271"/>
            <a:ext cx="866894" cy="197060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53898" y="3139048"/>
            <a:ext cx="1251904" cy="387916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76694" y="3859732"/>
            <a:ext cx="1941378" cy="576818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63833" y="4636660"/>
            <a:ext cx="1809860" cy="362967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626500" y="2891507"/>
            <a:ext cx="1186132" cy="17895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626500" y="3700921"/>
            <a:ext cx="1754022" cy="935739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6419757" y="5784356"/>
            <a:ext cx="866894" cy="197060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382593" y="5678905"/>
            <a:ext cx="396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・・・結合テストまで動作確認済み</a:t>
            </a:r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86521" y="5737357"/>
            <a:ext cx="953211" cy="21454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29905" y="5694880"/>
            <a:ext cx="396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・・・単体テストまで動作確認済み</a:t>
            </a:r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603693" y="2945331"/>
            <a:ext cx="1248918" cy="19371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9488120" y="2945331"/>
            <a:ext cx="1341684" cy="581633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626500" y="4683078"/>
            <a:ext cx="2100532" cy="42793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3636617" y="3080883"/>
            <a:ext cx="1408912" cy="197060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653898" y="2941988"/>
            <a:ext cx="1414438" cy="197060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672838" y="4433582"/>
            <a:ext cx="1395498" cy="197060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89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今週の</a:t>
            </a:r>
            <a:r>
              <a:rPr lang="ja-JP" altLang="en-US" smtClean="0"/>
              <a:t>進捗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399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4400" dirty="0" smtClean="0"/>
              <a:t>単体テスト項目を作成</a:t>
            </a:r>
            <a:endParaRPr kumimoji="1" lang="en-US" altLang="ja-JP" sz="4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4400" dirty="0" smtClean="0"/>
              <a:t>距離センサと重量センサで発生していたバグ修正</a:t>
            </a:r>
            <a:endParaRPr lang="en-US" altLang="ja-JP" sz="4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4400" dirty="0" smtClean="0"/>
              <a:t>サーバ</a:t>
            </a:r>
            <a:r>
              <a:rPr lang="ja-JP" altLang="en-US" sz="4400" dirty="0"/>
              <a:t>側</a:t>
            </a:r>
            <a:r>
              <a:rPr lang="ja-JP" altLang="en-US" sz="4400" dirty="0" smtClean="0"/>
              <a:t>とクライアント側の結合テストを行って発生したバグ修正</a:t>
            </a:r>
            <a:endParaRPr lang="en-US" altLang="ja-JP" sz="4400" dirty="0" smtClean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9773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現在</a:t>
            </a:r>
            <a:r>
              <a:rPr lang="ja-JP" altLang="en-US" dirty="0" smtClean="0"/>
              <a:t>の段階・状況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197241"/>
              </p:ext>
            </p:extLst>
          </p:nvPr>
        </p:nvGraphicFramePr>
        <p:xfrm>
          <a:off x="1097280" y="1944306"/>
          <a:ext cx="9812458" cy="3894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8070">
                  <a:extLst>
                    <a:ext uri="{9D8B030D-6E8A-4147-A177-3AD203B41FA5}">
                      <a16:colId xmlns:a16="http://schemas.microsoft.com/office/drawing/2014/main" val="46314280"/>
                    </a:ext>
                  </a:extLst>
                </a:gridCol>
                <a:gridCol w="2394388">
                  <a:extLst>
                    <a:ext uri="{9D8B030D-6E8A-4147-A177-3AD203B41FA5}">
                      <a16:colId xmlns:a16="http://schemas.microsoft.com/office/drawing/2014/main" val="3618167885"/>
                    </a:ext>
                  </a:extLst>
                </a:gridCol>
              </a:tblGrid>
              <a:tr h="7068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/>
                        <a:t>サーバの機能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/>
                        <a:t>実装の段階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86071204"/>
                  </a:ext>
                </a:extLst>
              </a:tr>
              <a:tr h="7068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/>
                        <a:t>画像の受信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/>
                        <a:t>〇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88072284"/>
                  </a:ext>
                </a:extLst>
              </a:tr>
              <a:tr h="7068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Yolo</a:t>
                      </a:r>
                      <a:r>
                        <a:rPr kumimoji="1" lang="ja-JP" altLang="en-US" sz="3200" dirty="0" smtClean="0"/>
                        <a:t>でバーコード座標の取得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/>
                        <a:t>〇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52578750"/>
                  </a:ext>
                </a:extLst>
              </a:tr>
              <a:tr h="7068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/>
                        <a:t>バーコードの切り取りとグレイスケール化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/>
                        <a:t>〇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41210228"/>
                  </a:ext>
                </a:extLst>
              </a:tr>
              <a:tr h="7068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err="1" smtClean="0"/>
                        <a:t>pyzbar</a:t>
                      </a:r>
                      <a:r>
                        <a:rPr kumimoji="1" lang="ja-JP" altLang="en-US" sz="3200" dirty="0" smtClean="0"/>
                        <a:t>に画像を投げて番号取得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/>
                        <a:t>△（精度が悪い）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86516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54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現在</a:t>
            </a:r>
            <a:r>
              <a:rPr lang="ja-JP" altLang="en-US" dirty="0" smtClean="0"/>
              <a:t>の段階・状況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7</a:t>
            </a:fld>
            <a:endParaRPr kumimoji="1" lang="ja-JP" altLang="en-US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485916"/>
              </p:ext>
            </p:extLst>
          </p:nvPr>
        </p:nvGraphicFramePr>
        <p:xfrm>
          <a:off x="1096962" y="1846263"/>
          <a:ext cx="10058718" cy="4390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7060">
                  <a:extLst>
                    <a:ext uri="{9D8B030D-6E8A-4147-A177-3AD203B41FA5}">
                      <a16:colId xmlns:a16="http://schemas.microsoft.com/office/drawing/2014/main" val="1055181866"/>
                    </a:ext>
                  </a:extLst>
                </a:gridCol>
                <a:gridCol w="1241658">
                  <a:extLst>
                    <a:ext uri="{9D8B030D-6E8A-4147-A177-3AD203B41FA5}">
                      <a16:colId xmlns:a16="http://schemas.microsoft.com/office/drawing/2014/main" val="2129531326"/>
                    </a:ext>
                  </a:extLst>
                </a:gridCol>
              </a:tblGrid>
              <a:tr h="627273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800" smtClean="0"/>
                        <a:t>テスト項目</a:t>
                      </a:r>
                      <a:endParaRPr kumimoji="1" lang="ja-JP" altLang="en-US" sz="28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800" smtClean="0"/>
                        <a:t>状況</a:t>
                      </a:r>
                      <a:endParaRPr kumimoji="1" lang="ja-JP" altLang="en-US" sz="28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61003837"/>
                  </a:ext>
                </a:extLst>
              </a:tr>
              <a:tr h="627273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800" smtClean="0"/>
                        <a:t>WEB</a:t>
                      </a:r>
                      <a:r>
                        <a:rPr kumimoji="1" lang="ja-JP" altLang="en-US" sz="2800" smtClean="0"/>
                        <a:t>カメラで画像を撮る</a:t>
                      </a:r>
                      <a:endParaRPr kumimoji="1" lang="ja-JP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3200" smtClean="0"/>
                        <a:t>〇</a:t>
                      </a:r>
                      <a:endParaRPr kumimoji="1" lang="ja-JP" altLang="en-US" sz="3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47870302"/>
                  </a:ext>
                </a:extLst>
              </a:tr>
              <a:tr h="627273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800" smtClean="0"/>
                        <a:t>超音波センサで物体を検出時のみフラグを立てる</a:t>
                      </a:r>
                      <a:endParaRPr kumimoji="1" lang="ja-JP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3200" smtClean="0"/>
                        <a:t>〇</a:t>
                      </a:r>
                      <a:endParaRPr kumimoji="1" lang="ja-JP" altLang="en-US" sz="3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28796042"/>
                  </a:ext>
                </a:extLst>
              </a:tr>
              <a:tr h="627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800" smtClean="0"/>
                        <a:t>超音波センサで物体を検出時のみ画像を撮り、送信する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3200" smtClean="0"/>
                        <a:t>〇</a:t>
                      </a:r>
                      <a:endParaRPr kumimoji="1" lang="ja-JP" altLang="en-US" sz="3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55754616"/>
                  </a:ext>
                </a:extLst>
              </a:tr>
              <a:tr h="627273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800" dirty="0" smtClean="0"/>
                        <a:t>ひずみゲージに反応時、追加</a:t>
                      </a:r>
                      <a:r>
                        <a:rPr kumimoji="1" lang="en-US" altLang="ja-JP" sz="2800" dirty="0" smtClean="0"/>
                        <a:t>or</a:t>
                      </a:r>
                      <a:r>
                        <a:rPr kumimoji="1" lang="ja-JP" altLang="en-US" sz="2800" dirty="0" smtClean="0"/>
                        <a:t>削除のフラグを立てる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3200" dirty="0" smtClean="0"/>
                        <a:t>〇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79471663"/>
                  </a:ext>
                </a:extLst>
              </a:tr>
              <a:tr h="627273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800" dirty="0" smtClean="0"/>
                        <a:t>画像送信時・サーバから信号受信時</a:t>
                      </a:r>
                      <a:r>
                        <a:rPr kumimoji="1" lang="en-US" altLang="ja-JP" sz="2800" dirty="0" smtClean="0"/>
                        <a:t>LED</a:t>
                      </a:r>
                      <a:r>
                        <a:rPr kumimoji="1" lang="ja-JP" altLang="en-US" sz="2800" dirty="0" smtClean="0"/>
                        <a:t>点灯させる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3200" smtClean="0"/>
                        <a:t>×</a:t>
                      </a:r>
                      <a:endParaRPr kumimoji="1" lang="ja-JP" altLang="en-US" sz="3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96215911"/>
                  </a:ext>
                </a:extLst>
              </a:tr>
              <a:tr h="627273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800" dirty="0" smtClean="0"/>
                        <a:t>画像を加工して送信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3200" dirty="0" smtClean="0"/>
                        <a:t>×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33127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13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次週の計画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4000" smtClean="0"/>
              <a:t>単体テスト</a:t>
            </a:r>
            <a:r>
              <a:rPr kumimoji="1" lang="ja-JP" altLang="en-US" sz="4000" dirty="0" smtClean="0"/>
              <a:t>項目に基づいたテスト</a:t>
            </a:r>
            <a:endParaRPr kumimoji="1" lang="en-US" altLang="ja-JP" sz="40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4000" dirty="0" smtClean="0"/>
              <a:t>結合テストを行いつつバグ修正</a:t>
            </a:r>
            <a:endParaRPr lang="en-US" altLang="ja-JP" sz="40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4000" dirty="0" smtClean="0"/>
              <a:t>クライアント側でデータ取得結果を通知する機能の追加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8015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1651</TotalTime>
  <Words>262</Words>
  <Application>Microsoft Office PowerPoint</Application>
  <PresentationFormat>ワイド画面</PresentationFormat>
  <Paragraphs>62</Paragraphs>
  <Slides>8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ＭＳ Ｐゴシック</vt:lpstr>
      <vt:lpstr>游ゴシック</vt:lpstr>
      <vt:lpstr>Calibri</vt:lpstr>
      <vt:lpstr>Calibri Light</vt:lpstr>
      <vt:lpstr>Wingdings</vt:lpstr>
      <vt:lpstr>レトロスペクト</vt:lpstr>
      <vt:lpstr>(自動精算システム)</vt:lpstr>
      <vt:lpstr>目次</vt:lpstr>
      <vt:lpstr>PowerPoint プレゼンテーション</vt:lpstr>
      <vt:lpstr>現在の段階・状況</vt:lpstr>
      <vt:lpstr>今週の進捗</vt:lpstr>
      <vt:lpstr>現在の段階・状況</vt:lpstr>
      <vt:lpstr>現在の段階・状況</vt:lpstr>
      <vt:lpstr>次週の計画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自動精算システム（仮）</dc:title>
  <dc:creator>B4_2019</dc:creator>
  <cp:lastModifiedBy>B4_2019</cp:lastModifiedBy>
  <cp:revision>99</cp:revision>
  <dcterms:created xsi:type="dcterms:W3CDTF">2019-10-08T07:00:30Z</dcterms:created>
  <dcterms:modified xsi:type="dcterms:W3CDTF">2020-01-06T07:00:34Z</dcterms:modified>
</cp:coreProperties>
</file>