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2" r:id="rId5"/>
    <p:sldId id="281" r:id="rId6"/>
    <p:sldId id="278" r:id="rId7"/>
    <p:sldId id="27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2019/12/10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596767" y="1735868"/>
            <a:ext cx="6660681" cy="45686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348564" y="4564739"/>
            <a:ext cx="439711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2air1d4eqhwg2.cloudfront.net/images/3050/500x500/afb526e7-8cad-4874-a210-74aa7d09dbd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t="17648" r="10352" b="15675"/>
          <a:stretch/>
        </p:blipFill>
        <p:spPr bwMode="auto">
          <a:xfrm>
            <a:off x="2207083" y="1821775"/>
            <a:ext cx="15063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イメージ</a:t>
            </a:r>
            <a:r>
              <a:rPr lang="ja-JP" altLang="en-US"/>
              <a:t>図</a:t>
            </a:r>
            <a:endParaRPr kumimoji="1" lang="ja-JP" altLang="en-US"/>
          </a:p>
        </p:txBody>
      </p:sp>
      <p:pic>
        <p:nvPicPr>
          <p:cNvPr id="1028" name="Picture 4" descr="C6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9" y="1970802"/>
            <a:ext cx="1250497" cy="12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1" y="4375976"/>
            <a:ext cx="1088120" cy="64341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875807" y="4833095"/>
            <a:ext cx="3869871" cy="37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ひずみゲージ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29" y="4564739"/>
            <a:ext cx="2163022" cy="216302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1244" y="386679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超音波センサ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63456" y="1735868"/>
            <a:ext cx="1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カメラ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04366" y="3918857"/>
            <a:ext cx="1690148" cy="91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商品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0139" y="370835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バーコード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18807" y="3913729"/>
            <a:ext cx="861332" cy="129282"/>
          </a:xfrm>
          <a:prstGeom prst="rect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054" y="1856720"/>
            <a:ext cx="2123996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Raspberry pi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cxnSp>
        <p:nvCxnSpPr>
          <p:cNvPr id="20" name="直線矢印コネクタ 19"/>
          <p:cNvCxnSpPr>
            <a:endCxn id="15" idx="0"/>
          </p:cNvCxnSpPr>
          <p:nvPr/>
        </p:nvCxnSpPr>
        <p:spPr>
          <a:xfrm>
            <a:off x="4444777" y="3061624"/>
            <a:ext cx="4696" cy="852105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75807" y="4833094"/>
            <a:ext cx="3869871" cy="1386285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https://1.bp.blogspot.com/-65XO6-LHzX0/XOdok0AgpzI/AAAAAAABS9E/0zYxUYo-Bc8j4knBUKg9CmuotJQu29HyACLcBGAs/s800/led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01" y="2829956"/>
            <a:ext cx="453016" cy="6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青色発光ダイオードのイラスト（黄色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1" y="2825105"/>
            <a:ext cx="457065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2.bp.blogspot.com/-eQeSANn3d7w/XOdonDysX7I/AAAAAAABS9M/JO5J4PGA-3sNNUTozs-x12CsLEpHb3wIACLcBGAs/s800/led_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4" y="2825105"/>
            <a:ext cx="456442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312662" y="2347036"/>
            <a:ext cx="72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0" name="Picture 16" descr="サーバーのイラスト（1台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40" y="4128404"/>
            <a:ext cx="1648776" cy="1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8262430" y="3714869"/>
            <a:ext cx="8499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Yolo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75944" y="3125837"/>
            <a:ext cx="117599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Pyzbar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91651" y="3144432"/>
            <a:ext cx="64996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735200" y="1735867"/>
            <a:ext cx="4003218" cy="4568679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6892768" y="2825105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6895313" y="4390014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57416" y="1856720"/>
            <a:ext cx="134169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サーバ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6943" y="1837092"/>
            <a:ext cx="308242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画像データ</a:t>
            </a:r>
            <a:endParaRPr lang="en-US" altLang="ja-JP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フラグ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削除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65333" y="5384640"/>
            <a:ext cx="16633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Yes or No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2" name="Picture 18" descr="https://images-na.ssl-images-amazon.com/images/I/51BA1m4SS6L._AC_SL10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8" y="3017697"/>
            <a:ext cx="1485964" cy="8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94694" y="253840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バッテリー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ひずみゲージ用アクリル板の組み立て</a:t>
            </a:r>
            <a:r>
              <a:rPr lang="ja-JP" altLang="en-US" sz="4400"/>
              <a:t>、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ラズパイ・サーバ間での画像データ連携、</a:t>
            </a:r>
            <a:r>
              <a:rPr lang="ja-JP" altLang="en-US" sz="4400" smtClean="0"/>
              <a:t>バーコード番号割り出し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各種センサのテストの際段ボール使用しているが、外観がよくない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カゴ購入検討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kumimoji="1" lang="ja-JP" altLang="en-US" sz="4000" smtClean="0"/>
              <a:t>側とサーバ側の統合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モジュール</a:t>
            </a:r>
            <a:r>
              <a:rPr lang="ja-JP" altLang="en-US" sz="4000" smtClean="0"/>
              <a:t>側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各モジュールの統合作業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サーバ側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バーコード番号の割り出しの時間を早くする</a:t>
            </a:r>
            <a:endParaRPr kumimoji="1"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受信した画像の整形や</a:t>
            </a:r>
            <a:r>
              <a:rPr kumimoji="1" lang="en-US" altLang="ja-JP" sz="3800" smtClean="0"/>
              <a:t>2</a:t>
            </a:r>
            <a:r>
              <a:rPr kumimoji="1" lang="ja-JP" altLang="en-US" sz="3800" smtClean="0"/>
              <a:t>値化処理等により精度の向上</a:t>
            </a:r>
            <a:endParaRPr kumimoji="1" lang="en-US" altLang="ja-JP" sz="38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1595</TotalTime>
  <Words>200</Words>
  <Application>Microsoft Office PowerPoint</Application>
  <PresentationFormat>ワイド画面</PresentationFormat>
  <Paragraphs>55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イメージ図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87</cp:revision>
  <dcterms:created xsi:type="dcterms:W3CDTF">2019-10-08T07:00:30Z</dcterms:created>
  <dcterms:modified xsi:type="dcterms:W3CDTF">2019-12-05T07:05:55Z</dcterms:modified>
</cp:coreProperties>
</file>