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8" r:id="rId6"/>
    <p:sldId id="284" r:id="rId7"/>
    <p:sldId id="28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2019/12/16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2019/12/16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251904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935739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03693" y="2945331"/>
            <a:ext cx="1248918" cy="1937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88120" y="2945331"/>
            <a:ext cx="1341684" cy="5816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26500" y="4683078"/>
            <a:ext cx="2100532" cy="42793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中間発表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歪ゲージから得た値をもとに追加・削除のフラグをたてる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簡易</a:t>
            </a:r>
            <a:r>
              <a:rPr lang="ja-JP" altLang="en-US" sz="4400"/>
              <a:t>的</a:t>
            </a:r>
            <a:r>
              <a:rPr lang="ja-JP" altLang="en-US" sz="4400" smtClean="0"/>
              <a:t>な</a:t>
            </a:r>
            <a:r>
              <a:rPr lang="en-US" altLang="ja-JP" sz="4400" smtClean="0"/>
              <a:t>WEB</a:t>
            </a:r>
            <a:r>
              <a:rPr lang="ja-JP" altLang="en-US" sz="4400" smtClean="0"/>
              <a:t>ページでのカート内の商品閲覧</a:t>
            </a:r>
            <a:endParaRPr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40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7241"/>
              </p:ext>
            </p:extLst>
          </p:nvPr>
        </p:nvGraphicFramePr>
        <p:xfrm>
          <a:off x="1097280" y="1944306"/>
          <a:ext cx="9812458" cy="389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>
                  <a:extLst>
                    <a:ext uri="{9D8B030D-6E8A-4147-A177-3AD203B41FA5}">
                      <a16:colId xmlns:a16="http://schemas.microsoft.com/office/drawing/2014/main" val="46314280"/>
                    </a:ext>
                  </a:extLst>
                </a:gridCol>
                <a:gridCol w="2394388">
                  <a:extLst>
                    <a:ext uri="{9D8B030D-6E8A-4147-A177-3AD203B41FA5}">
                      <a16:colId xmlns:a16="http://schemas.microsoft.com/office/drawing/2014/main" val="3618167885"/>
                    </a:ext>
                  </a:extLst>
                </a:gridCol>
              </a:tblGrid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サーバの機能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実装の段階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607120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画像の受信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807228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Yolo</a:t>
                      </a:r>
                      <a:r>
                        <a:rPr kumimoji="1" lang="ja-JP" altLang="en-US" sz="3200" dirty="0" smtClean="0"/>
                        <a:t>でバーコード座標の取得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8750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バーコードの切り取りとグレイスケール化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1210228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 smtClean="0"/>
                        <a:t>pyzbar</a:t>
                      </a:r>
                      <a:r>
                        <a:rPr kumimoji="1" lang="ja-JP" altLang="en-US" sz="3200" dirty="0" smtClean="0"/>
                        <a:t>に画像を投げて番号取得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△（精度が悪い）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865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/>
          </p:nvPr>
        </p:nvGraphicFramePr>
        <p:xfrm>
          <a:off x="1096962" y="1846263"/>
          <a:ext cx="10058718" cy="43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060">
                  <a:extLst>
                    <a:ext uri="{9D8B030D-6E8A-4147-A177-3AD203B41FA5}">
                      <a16:colId xmlns:a16="http://schemas.microsoft.com/office/drawing/2014/main" val="1055181866"/>
                    </a:ext>
                  </a:extLst>
                </a:gridCol>
                <a:gridCol w="1241658">
                  <a:extLst>
                    <a:ext uri="{9D8B030D-6E8A-4147-A177-3AD203B41FA5}">
                      <a16:colId xmlns:a16="http://schemas.microsoft.com/office/drawing/2014/main" val="2129531326"/>
                    </a:ext>
                  </a:extLst>
                </a:gridCol>
              </a:tblGrid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テスト項目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状況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61003837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smtClean="0"/>
                        <a:t>WEB</a:t>
                      </a:r>
                      <a:r>
                        <a:rPr kumimoji="1" lang="ja-JP" altLang="en-US" sz="2800" smtClean="0"/>
                        <a:t>カメラで画像を撮る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4787030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超音波センサで物体を検出時のみフラグを立てる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879604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smtClean="0"/>
                        <a:t>超音波センサで物体を検出時のみ画像を撮り、送信する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5754616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ひずみゲージに反応時、追加</a:t>
                      </a:r>
                      <a:r>
                        <a:rPr kumimoji="1" lang="en-US" altLang="ja-JP" sz="2800" smtClean="0"/>
                        <a:t>or</a:t>
                      </a:r>
                      <a:r>
                        <a:rPr kumimoji="1" lang="ja-JP" altLang="en-US" sz="2800" smtClean="0"/>
                        <a:t>削除のフラグを立てる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△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9471663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画像送信時・サーバから信号受信時</a:t>
                      </a:r>
                      <a:r>
                        <a:rPr kumimoji="1" lang="en-US" altLang="ja-JP" sz="2800" smtClean="0"/>
                        <a:t>LED</a:t>
                      </a:r>
                      <a:r>
                        <a:rPr kumimoji="1" lang="ja-JP" altLang="en-US" sz="2800" smtClean="0"/>
                        <a:t>点灯させる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smtClean="0"/>
                        <a:t>×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6215911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画像を加工して送信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smtClean="0"/>
                        <a:t>×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312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400" smtClean="0"/>
              <a:t>第二段階テスト</a:t>
            </a:r>
            <a:endParaRPr lang="en-US" altLang="ja-JP" sz="44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カート</a:t>
            </a:r>
            <a:r>
              <a:rPr kumimoji="1" lang="en-US" altLang="ja-JP" sz="4000" smtClean="0"/>
              <a:t>DB</a:t>
            </a:r>
            <a:r>
              <a:rPr kumimoji="1" lang="ja-JP" altLang="en-US" sz="4000" smtClean="0"/>
              <a:t>までの実装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商品の追加・削除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テスト項目に基づいたテスト</a:t>
            </a:r>
            <a:endParaRPr kumimoji="1" lang="en-US" altLang="ja-JP" sz="400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1529</TotalTime>
  <Words>254</Words>
  <Application>Microsoft Office PowerPoint</Application>
  <PresentationFormat>ワイド画面</PresentationFormat>
  <Paragraphs>63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現在の段階・状況</vt:lpstr>
      <vt:lpstr>現在の段階・状況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90</cp:revision>
  <dcterms:created xsi:type="dcterms:W3CDTF">2019-10-08T07:00:30Z</dcterms:created>
  <dcterms:modified xsi:type="dcterms:W3CDTF">2019-12-16T03:39:52Z</dcterms:modified>
</cp:coreProperties>
</file>