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9"/>
  </p:notesMasterIdLst>
  <p:sldIdLst>
    <p:sldId id="256" r:id="rId2"/>
    <p:sldId id="257" r:id="rId3"/>
    <p:sldId id="276" r:id="rId4"/>
    <p:sldId id="281" r:id="rId5"/>
    <p:sldId id="278" r:id="rId6"/>
    <p:sldId id="279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00"/>
    <a:srgbClr val="FFCC66"/>
    <a:srgbClr val="117EA7"/>
    <a:srgbClr val="99CCFF"/>
    <a:srgbClr val="7E7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9F128-D4FC-489C-860B-9DD0AB1578C1}" type="datetimeFigureOut">
              <a:rPr kumimoji="1" lang="ja-JP" altLang="en-US" smtClean="0"/>
              <a:t>2019/11/29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5D8A9-7A56-411A-9EF9-F7869DF78C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378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１）今週、何がどこまでできたか？</a:t>
            </a:r>
            <a:endParaRPr kumimoji="1" lang="en-US" altLang="ja-JP" smtClean="0"/>
          </a:p>
          <a:p>
            <a:r>
              <a:rPr kumimoji="1" lang="ja-JP" altLang="en-US" smtClean="0"/>
              <a:t>２）なにか研究が進まない問題があるか？</a:t>
            </a:r>
            <a:endParaRPr kumimoji="1" lang="en-US" altLang="ja-JP" smtClean="0"/>
          </a:p>
          <a:p>
            <a:r>
              <a:rPr kumimoji="1" lang="ja-JP" altLang="en-US" smtClean="0"/>
              <a:t>３）次の週は何をどこまで進める計画か？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5D8A9-7A56-411A-9EF9-F7869DF78C8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580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528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496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218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3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86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576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 spc="3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pc="300"/>
            </a:lvl1pPr>
          </a:lstStyle>
          <a:p>
            <a:fld id="{E50F9C81-DB02-44DB-A10A-141CA506DBCE}" type="datetimeFigureOut">
              <a:rPr lang="ja-JP" altLang="en-US" smtClean="0"/>
              <a:pPr/>
              <a:t>2019/11/29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300"/>
            </a:lvl1pPr>
          </a:lstStyle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pc="300"/>
            </a:lvl1pPr>
          </a:lstStyle>
          <a:p>
            <a:fld id="{3C3988C9-8C6C-49D7-8D82-24DA391FB06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35904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2019/11/29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339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2019/11/29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620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2019/11/29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995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0F9C81-DB02-44DB-A10A-141CA506DBCE}" type="datetimeFigureOut">
              <a:rPr kumimoji="1" lang="ja-JP" altLang="en-US" smtClean="0"/>
              <a:t>2019/11/29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16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15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0F9C81-DB02-44DB-A10A-141CA506DBCE}" type="datetimeFigureOut">
              <a:rPr kumimoji="1" lang="ja-JP" altLang="en-US" smtClean="0"/>
              <a:t>2019/11/29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40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ja-JP" sz="5400" smtClean="0"/>
              <a:t>(</a:t>
            </a:r>
            <a:r>
              <a:rPr kumimoji="1" lang="ja-JP" altLang="en-US" sz="5400" smtClean="0"/>
              <a:t>自動精算システム</a:t>
            </a:r>
            <a:r>
              <a:rPr kumimoji="1" lang="en-US" altLang="ja-JP" sz="540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smtClean="0"/>
              <a:t>2019/11/25</a:t>
            </a:r>
            <a:r>
              <a:rPr kumimoji="1" lang="ja-JP" altLang="en-US" sz="2800" smtClean="0"/>
              <a:t>　段原、真鍋</a:t>
            </a:r>
            <a:endParaRPr kumimoji="1" lang="en-US" altLang="ja-JP" sz="28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88" y="1027858"/>
            <a:ext cx="8679183" cy="302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smtClean="0"/>
              <a:t>　現在の段階・状況　</a:t>
            </a:r>
            <a:endParaRPr kumimoji="1" lang="en-US" altLang="ja-JP" sz="36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smtClean="0"/>
              <a:t>　</a:t>
            </a:r>
            <a:r>
              <a:rPr lang="ja-JP" altLang="en-US" sz="3600" smtClean="0"/>
              <a:t>今週の進捗</a:t>
            </a:r>
            <a:endParaRPr kumimoji="1" lang="en-US" altLang="ja-JP" sz="34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smtClean="0"/>
              <a:t>　現在の問題</a:t>
            </a:r>
            <a:endParaRPr kumimoji="1" lang="en-US" altLang="ja-JP" sz="36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/>
              <a:t>　</a:t>
            </a:r>
            <a:r>
              <a:rPr kumimoji="1" lang="ja-JP" altLang="en-US" sz="3600" smtClean="0"/>
              <a:t>次週の計画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3771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角丸四角形 21"/>
          <p:cNvSpPr/>
          <p:nvPr/>
        </p:nvSpPr>
        <p:spPr>
          <a:xfrm>
            <a:off x="4821622" y="1787980"/>
            <a:ext cx="5508920" cy="444591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 rot="16200000">
            <a:off x="6224412" y="998085"/>
            <a:ext cx="4180114" cy="4377067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1251177" y="1249136"/>
            <a:ext cx="4180114" cy="4377067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532038" y="461281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要求</a:t>
            </a:r>
            <a:r>
              <a:rPr lang="ja-JP" altLang="en-US"/>
              <a:t>分析</a:t>
            </a: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540327" y="2015554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基本設計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736646" y="5124100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実装</a:t>
            </a:r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532790" y="3569826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単体テスト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720067" y="3569827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詳細設計</a:t>
            </a:r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8000319" y="2015554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結合テスト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9181068" y="461280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総合テスト</a:t>
            </a:r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2548617" y="710293"/>
            <a:ext cx="6632451" cy="53884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検証</a:t>
            </a:r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3556906" y="2231943"/>
            <a:ext cx="4443413" cy="53884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検証</a:t>
            </a:r>
            <a:endParaRPr kumimoji="1" lang="ja-JP" altLang="en-US"/>
          </a:p>
        </p:txBody>
      </p:sp>
      <p:sp>
        <p:nvSpPr>
          <p:cNvPr id="20" name="左カーブ矢印 19"/>
          <p:cNvSpPr/>
          <p:nvPr/>
        </p:nvSpPr>
        <p:spPr>
          <a:xfrm>
            <a:off x="5698330" y="3519633"/>
            <a:ext cx="787855" cy="1329433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左カーブ矢印 20"/>
          <p:cNvSpPr/>
          <p:nvPr/>
        </p:nvSpPr>
        <p:spPr>
          <a:xfrm rot="10800000">
            <a:off x="4800258" y="3439702"/>
            <a:ext cx="787855" cy="1329433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右矢印 22"/>
          <p:cNvSpPr/>
          <p:nvPr/>
        </p:nvSpPr>
        <p:spPr>
          <a:xfrm>
            <a:off x="2720345" y="5229851"/>
            <a:ext cx="1931325" cy="8317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629609" y="4813247"/>
            <a:ext cx="2002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smtClean="0"/>
              <a:t>現在の段階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97729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現在</a:t>
            </a:r>
            <a:r>
              <a:rPr lang="ja-JP" altLang="en-US" smtClean="0"/>
              <a:t>の段階・状況</a:t>
            </a:r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21" y="2318993"/>
            <a:ext cx="11079918" cy="3157979"/>
          </a:xfrm>
        </p:spPr>
      </p:pic>
      <p:sp>
        <p:nvSpPr>
          <p:cNvPr id="5" name="正方形/長方形 4"/>
          <p:cNvSpPr/>
          <p:nvPr/>
        </p:nvSpPr>
        <p:spPr>
          <a:xfrm>
            <a:off x="653898" y="2748271"/>
            <a:ext cx="866894" cy="197060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53898" y="3139048"/>
            <a:ext cx="1328906" cy="387916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76694" y="3859732"/>
            <a:ext cx="1941378" cy="576818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63833" y="4636660"/>
            <a:ext cx="1809860" cy="362967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626500" y="2891507"/>
            <a:ext cx="1186132" cy="178952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626500" y="3700921"/>
            <a:ext cx="1754022" cy="60157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6419757" y="5784356"/>
            <a:ext cx="866894" cy="197060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382593" y="5678905"/>
            <a:ext cx="396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・・・結合テストまで動作確認済み</a:t>
            </a:r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86521" y="5737357"/>
            <a:ext cx="953211" cy="21454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29905" y="5694880"/>
            <a:ext cx="396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・・・単体テストまで動作確認済み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897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今週の</a:t>
            </a:r>
            <a:r>
              <a:rPr lang="ja-JP" altLang="en-US" smtClean="0"/>
              <a:t>進捗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37246" y="1845734"/>
            <a:ext cx="671843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4400" smtClean="0"/>
              <a:t>ひずみゲージの組み立て・実装</a:t>
            </a:r>
            <a:endParaRPr kumimoji="1" lang="en-US" altLang="ja-JP" sz="44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4400" smtClean="0"/>
              <a:t>ラズパイ・サーバ間でのデータ連携</a:t>
            </a:r>
            <a:endParaRPr kumimoji="1" lang="en-US" altLang="ja-JP" sz="4400" smtClean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sz="440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4361" y="2348656"/>
            <a:ext cx="4023360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現在の問題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3400" smtClean="0"/>
              <a:t>各種</a:t>
            </a:r>
            <a:r>
              <a:rPr lang="ja-JP" altLang="en-US" sz="3400" smtClean="0"/>
              <a:t>センサの</a:t>
            </a:r>
            <a:r>
              <a:rPr lang="ja-JP" altLang="en-US" sz="3400" smtClean="0"/>
              <a:t>テストの際外観がよくない</a:t>
            </a:r>
            <a:endParaRPr lang="en-US" altLang="ja-JP" sz="34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3200" smtClean="0"/>
              <a:t>カゴ購入</a:t>
            </a:r>
            <a:r>
              <a:rPr lang="ja-JP" altLang="en-US" sz="3200" smtClean="0"/>
              <a:t>検討</a:t>
            </a:r>
            <a:endParaRPr lang="en-US" altLang="ja-JP" sz="320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3400" smtClean="0"/>
          </a:p>
        </p:txBody>
      </p:sp>
    </p:spTree>
    <p:extLst>
      <p:ext uri="{BB962C8B-B14F-4D97-AF65-F5344CB8AC3E}">
        <p14:creationId xmlns:p14="http://schemas.microsoft.com/office/powerpoint/2010/main" val="346904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次週の計画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4000" smtClean="0"/>
              <a:t>各モジュールの統合作業</a:t>
            </a:r>
            <a:endParaRPr kumimoji="1" lang="en-US" altLang="ja-JP" sz="40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3800" smtClean="0"/>
              <a:t>実装・単体テスト</a:t>
            </a:r>
            <a:endParaRPr lang="en-US" altLang="ja-JP" sz="38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3800" smtClean="0"/>
              <a:t>結合テスト</a:t>
            </a:r>
            <a:endParaRPr kumimoji="1" lang="en-US" altLang="ja-JP" sz="3800" smtClean="0"/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sz="4000" smtClean="0"/>
          </a:p>
        </p:txBody>
      </p:sp>
    </p:spTree>
    <p:extLst>
      <p:ext uri="{BB962C8B-B14F-4D97-AF65-F5344CB8AC3E}">
        <p14:creationId xmlns:p14="http://schemas.microsoft.com/office/powerpoint/2010/main" val="8015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1136</TotalTime>
  <Words>129</Words>
  <Application>Microsoft Office PowerPoint</Application>
  <PresentationFormat>ワイド画面</PresentationFormat>
  <Paragraphs>34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ＭＳ Ｐゴシック</vt:lpstr>
      <vt:lpstr>游ゴシック</vt:lpstr>
      <vt:lpstr>Calibri</vt:lpstr>
      <vt:lpstr>Calibri Light</vt:lpstr>
      <vt:lpstr>Wingdings</vt:lpstr>
      <vt:lpstr>レトロスペクト</vt:lpstr>
      <vt:lpstr>(自動精算システム)</vt:lpstr>
      <vt:lpstr>目次</vt:lpstr>
      <vt:lpstr>PowerPoint プレゼンテーション</vt:lpstr>
      <vt:lpstr>現在の段階・状況</vt:lpstr>
      <vt:lpstr>今週の進捗</vt:lpstr>
      <vt:lpstr>現在の問題</vt:lpstr>
      <vt:lpstr>次週の計画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自動精算システム（仮）</dc:title>
  <dc:creator>B4_2019</dc:creator>
  <cp:lastModifiedBy>B4_2019</cp:lastModifiedBy>
  <cp:revision>72</cp:revision>
  <dcterms:created xsi:type="dcterms:W3CDTF">2019-10-08T07:00:30Z</dcterms:created>
  <dcterms:modified xsi:type="dcterms:W3CDTF">2019-11-29T07:34:36Z</dcterms:modified>
</cp:coreProperties>
</file>