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6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24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9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6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0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3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33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4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2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入</a:t>
            </a:r>
            <a:r>
              <a:rPr lang="ja-JP" altLang="en-US" dirty="0" smtClean="0"/>
              <a:t>退室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2019/10/18</a:t>
            </a:r>
          </a:p>
          <a:p>
            <a:r>
              <a:rPr lang="ja-JP" altLang="en-US" dirty="0" smtClean="0"/>
              <a:t>王先生と話し合い（海野・島田・段原・真鍋）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　従来の問題点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必要性・解決策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メリット・効果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社会貢献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これからやる</a:t>
            </a:r>
            <a:r>
              <a:rPr lang="ja-JP" altLang="en-US" sz="2800" dirty="0" smtClean="0"/>
              <a:t>こ</a:t>
            </a:r>
            <a:r>
              <a:rPr lang="ja-JP" altLang="en-US" sz="2800" dirty="0"/>
              <a:t>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ライブ会場・マンション等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 smtClean="0"/>
              <a:t>警備員・受付に人件費がかかる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大学の講義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 smtClean="0"/>
              <a:t>誰かがいなくても気づけない</a:t>
            </a:r>
            <a:r>
              <a:rPr lang="ja-JP" altLang="en-US" sz="2600" dirty="0" smtClean="0"/>
              <a:t>（退室情報を把握できない）</a:t>
            </a:r>
            <a:endParaRPr lang="en-US" altLang="ja-JP" sz="2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研究室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 smtClean="0"/>
              <a:t>入室した際に、連絡をするのに時間がかかる</a:t>
            </a:r>
            <a:endParaRPr lang="en-US" altLang="ja-JP" sz="26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321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必要性・解決策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ライブ会場・マンション等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 smtClean="0"/>
              <a:t>顔を認識し、入退場のデータを管理する</a:t>
            </a:r>
            <a:endParaRPr kumimoji="1" lang="en-US" altLang="ja-JP" sz="2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 smtClean="0"/>
              <a:t>不審者の入場を禁止する（ゲートと連動させる）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大学の講義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 smtClean="0"/>
              <a:t>滞在時間を計測し、既定の時間に満たない場合教授に知らせる</a:t>
            </a:r>
            <a:endParaRPr kumimoji="1" lang="en-US" altLang="ja-JP" sz="2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研究室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 smtClean="0"/>
              <a:t>入室時、自動的に</a:t>
            </a:r>
            <a:r>
              <a:rPr lang="en-US" altLang="ja-JP" sz="2600" dirty="0" smtClean="0"/>
              <a:t>Slack</a:t>
            </a:r>
            <a:r>
              <a:rPr lang="ja-JP" altLang="en-US" sz="2600" dirty="0" smtClean="0"/>
              <a:t>で</a:t>
            </a:r>
            <a:r>
              <a:rPr lang="ja-JP" altLang="en-US" sz="2600" dirty="0" smtClean="0"/>
              <a:t>知らせる</a:t>
            </a:r>
            <a:endParaRPr lang="en-US" altLang="ja-JP" sz="2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企業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 smtClean="0"/>
              <a:t>出退勤の管理が大変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352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使用者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スムーズな入退場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入室時の連絡を自動で行える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sz="2800" dirty="0" smtClean="0"/>
              <a:t>企業・大学</a:t>
            </a:r>
            <a:endParaRPr kumimoji="1" lang="ja-JP" altLang="en-US" sz="28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人件費の削減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適切</a:t>
            </a:r>
            <a:r>
              <a:rPr lang="ja-JP" altLang="en-US" sz="2800" dirty="0" smtClean="0"/>
              <a:t>な出席管理に</a:t>
            </a:r>
            <a:r>
              <a:rPr lang="ja-JP" altLang="en-US" sz="2800" dirty="0" smtClean="0"/>
              <a:t>貢献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退勤出勤管理の簡易化・厳格化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3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社会貢献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ライブ会場・オリンピック会場・マンション等の不審者の早期発見</a:t>
            </a:r>
            <a:r>
              <a:rPr lang="ja-JP" altLang="en-US" sz="2800" dirty="0" smtClean="0"/>
              <a:t>、安全管理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95875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分担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開発</a:t>
            </a:r>
            <a:r>
              <a:rPr lang="ja-JP" altLang="en-US" sz="2400" dirty="0" smtClean="0"/>
              <a:t>の構成要素別に分担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どうやってやるかという部分も詰める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統合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機能検証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具体的なアルゴリズムや時間についても考える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215</Words>
  <Application>Microsoft Office PowerPoint</Application>
  <PresentationFormat>ワイド画面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Calibri</vt:lpstr>
      <vt:lpstr>Calibri Light</vt:lpstr>
      <vt:lpstr>Wingdings</vt:lpstr>
      <vt:lpstr>レトロスペクト</vt:lpstr>
      <vt:lpstr>入退室管理（仮）</vt:lpstr>
      <vt:lpstr>目次</vt:lpstr>
      <vt:lpstr>従来の問題点</vt:lpstr>
      <vt:lpstr>必要性・解決策</vt:lpstr>
      <vt:lpstr>メリット・効果</vt:lpstr>
      <vt:lpstr>社会貢献</vt:lpstr>
      <vt:lpstr>これからやること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8</cp:revision>
  <dcterms:created xsi:type="dcterms:W3CDTF">2019-10-08T07:00:30Z</dcterms:created>
  <dcterms:modified xsi:type="dcterms:W3CDTF">2019-10-09T08:26:15Z</dcterms:modified>
</cp:coreProperties>
</file>