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6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24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2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99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6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04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32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33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4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2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0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自動精算システム（仮）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altLang="ja-JP" dirty="0" smtClean="0"/>
              <a:t>2019/10/8</a:t>
            </a:r>
            <a:endParaRPr kumimoji="1" lang="en-US" altLang="ja-JP" dirty="0" smtClean="0"/>
          </a:p>
          <a:p>
            <a:r>
              <a:rPr lang="ja-JP" altLang="en-US" dirty="0" smtClean="0"/>
              <a:t>王先生と話し合い（海野・島田・段原・真鍋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en-US" altLang="ja-JP" dirty="0" smtClean="0"/>
              <a:t>2019/10/15</a:t>
            </a:r>
          </a:p>
          <a:p>
            <a:r>
              <a:rPr lang="ja-JP" altLang="en-US" dirty="0" smtClean="0"/>
              <a:t>追記済み（真鍋）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　従来の問題点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必要性・解決策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メリット・効果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社会貢献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これからやる</a:t>
            </a:r>
            <a:r>
              <a:rPr lang="ja-JP" altLang="en-US" sz="2800" dirty="0" smtClean="0"/>
              <a:t>こ</a:t>
            </a:r>
            <a:r>
              <a:rPr lang="ja-JP" altLang="en-US" sz="2800" dirty="0"/>
              <a:t>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セルフレジにできる行列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レジ</a:t>
            </a:r>
            <a:r>
              <a:rPr lang="ja-JP" altLang="en-US" sz="2800" dirty="0" smtClean="0"/>
              <a:t>にかかる人件費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レジ代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会計</a:t>
            </a:r>
            <a:r>
              <a:rPr lang="ja-JP" altLang="en-US" sz="2800" dirty="0" smtClean="0"/>
              <a:t>の手間がかかる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回転率があがる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21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必要性・解決策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レジではなく、カートの時点で商品を読み込む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退店の際、レジを通ることなくキャッシュレス決済を即時行う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74352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</a:t>
            </a:r>
            <a:r>
              <a:rPr lang="ja-JP" altLang="en-US" dirty="0"/>
              <a:t>・</a:t>
            </a:r>
            <a:r>
              <a:rPr lang="ja-JP" altLang="en-US" dirty="0" smtClean="0"/>
              <a:t>効果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お客様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決済にかかる時間の短縮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袋詰めの手間の削減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sz="2800" dirty="0" smtClean="0"/>
              <a:t>お店</a:t>
            </a:r>
            <a:endParaRPr kumimoji="1" lang="ja-JP" altLang="en-US" sz="28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人件費の節約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レジ代の節約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客層や買った商品などの情報収集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回転率が上がる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店</a:t>
            </a:r>
            <a:r>
              <a:rPr kumimoji="1" lang="ja-JP" altLang="en-US" sz="2800" dirty="0" smtClean="0"/>
              <a:t>の</a:t>
            </a:r>
            <a:r>
              <a:rPr kumimoji="1" lang="ja-JP" altLang="en-US" sz="2800" dirty="0"/>
              <a:t>スペース</a:t>
            </a:r>
            <a:r>
              <a:rPr kumimoji="1" lang="ja-JP" altLang="en-US" sz="2800" dirty="0" smtClean="0"/>
              <a:t>を有効活用できる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039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</a:t>
            </a:r>
            <a:r>
              <a:rPr lang="ja-JP" altLang="en-US" dirty="0"/>
              <a:t>・</a:t>
            </a:r>
            <a:r>
              <a:rPr lang="ja-JP" altLang="en-US" dirty="0" smtClean="0"/>
              <a:t>効果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800" dirty="0" smtClean="0"/>
              <a:t>制作</a:t>
            </a:r>
            <a:r>
              <a:rPr lang="ja-JP" altLang="en-US" sz="2800" dirty="0"/>
              <a:t>側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1097279" y="2582334"/>
            <a:ext cx="9948999" cy="337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カメラを使用するため、運用していく上での改良が安易</a:t>
            </a:r>
            <a:endParaRPr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600" dirty="0" smtClean="0"/>
              <a:t>バー</a:t>
            </a:r>
            <a:r>
              <a:rPr lang="ja-JP" altLang="en-US" sz="2600" dirty="0"/>
              <a:t>コード</a:t>
            </a:r>
            <a:r>
              <a:rPr lang="ja-JP" altLang="en-US" sz="2600" dirty="0" smtClean="0"/>
              <a:t>だけでなく画像認識に対応等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画像ＤＢが改良され続け、精度が上がっていく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キャッシュレス決済と組み合わせることにより運用・保守が簡単</a:t>
            </a:r>
            <a:endParaRPr lang="en-US" altLang="ja-JP" sz="3000" dirty="0" smtClean="0"/>
          </a:p>
        </p:txBody>
      </p:sp>
    </p:spTree>
    <p:extLst>
      <p:ext uri="{BB962C8B-B14F-4D97-AF65-F5344CB8AC3E}">
        <p14:creationId xmlns:p14="http://schemas.microsoft.com/office/powerpoint/2010/main" val="32320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社会貢献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高齢社会の日本において人手不足を解消する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キャッシュレス決済との相性がいい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875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分担</a:t>
            </a:r>
            <a:endParaRPr kumimoji="1" lang="en-US" altLang="ja-JP" sz="2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400" dirty="0"/>
              <a:t>開発</a:t>
            </a:r>
            <a:r>
              <a:rPr lang="ja-JP" altLang="en-US" sz="2400" dirty="0" smtClean="0"/>
              <a:t>の構成要素別に分担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どうやってやるかという部分も詰める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統合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機能</a:t>
            </a:r>
            <a:r>
              <a:rPr lang="ja-JP" altLang="en-US" sz="2800" dirty="0"/>
              <a:t>検証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212</Words>
  <Application>Microsoft Office PowerPoint</Application>
  <PresentationFormat>ワイド画面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Calibri</vt:lpstr>
      <vt:lpstr>Calibri Light</vt:lpstr>
      <vt:lpstr>Wingdings</vt:lpstr>
      <vt:lpstr>レトロスペクト</vt:lpstr>
      <vt:lpstr>自動精算システム（仮）</vt:lpstr>
      <vt:lpstr>目次</vt:lpstr>
      <vt:lpstr>従来の問題点</vt:lpstr>
      <vt:lpstr>必要性・解決策</vt:lpstr>
      <vt:lpstr>メリット・効果</vt:lpstr>
      <vt:lpstr>メリット・効果</vt:lpstr>
      <vt:lpstr>社会貢献</vt:lpstr>
      <vt:lpstr>これからやること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7</cp:revision>
  <dcterms:created xsi:type="dcterms:W3CDTF">2019-10-08T07:00:30Z</dcterms:created>
  <dcterms:modified xsi:type="dcterms:W3CDTF">2019-10-15T07:56:29Z</dcterms:modified>
</cp:coreProperties>
</file>