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0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3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4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2019/10/21</a:t>
            </a:r>
            <a:r>
              <a:rPr kumimoji="1" lang="ja-JP" altLang="en-US" smtClean="0"/>
              <a:t>　段原、真鍋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詳細設計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役割分担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実装を始める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統合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smtClean="0"/>
              <a:t>機能</a:t>
            </a:r>
            <a:r>
              <a:rPr lang="ja-JP" altLang="en-US" sz="2800" smtClean="0"/>
              <a:t>検証</a:t>
            </a:r>
            <a:endParaRPr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単体テスト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mtClean="0"/>
              <a:t>　従来</a:t>
            </a:r>
            <a:r>
              <a:rPr kumimoji="1" lang="ja-JP" altLang="en-US" sz="2800" dirty="0" smtClean="0"/>
              <a:t>の問題点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必要性・</a:t>
            </a:r>
            <a:r>
              <a:rPr lang="ja-JP" altLang="en-US" sz="2800" smtClean="0"/>
              <a:t>解決</a:t>
            </a:r>
            <a:r>
              <a:rPr lang="ja-JP" altLang="en-US" sz="2800" smtClean="0"/>
              <a:t>策</a:t>
            </a:r>
            <a:endParaRPr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smtClean="0"/>
              <a:t>　</a:t>
            </a:r>
            <a:r>
              <a:rPr lang="en-US" altLang="ja-JP" sz="2800" smtClean="0"/>
              <a:t>RapidCart</a:t>
            </a:r>
            <a:r>
              <a:rPr lang="ja-JP" altLang="en-US" sz="2800" smtClean="0"/>
              <a:t>の概要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メリット・効果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社会貢献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これからやる</a:t>
            </a:r>
            <a:r>
              <a:rPr lang="ja-JP" altLang="en-US" sz="2800" dirty="0" smtClean="0"/>
              <a:t>こ</a:t>
            </a:r>
            <a:r>
              <a:rPr lang="ja-JP" altLang="en-US" sz="2800" dirty="0"/>
              <a:t>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セルフレジにできる行列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レジ</a:t>
            </a:r>
            <a:r>
              <a:rPr lang="ja-JP" altLang="en-US" sz="2800" dirty="0" smtClean="0"/>
              <a:t>にかかる人件費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レジ代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会計</a:t>
            </a:r>
            <a:r>
              <a:rPr lang="ja-JP" altLang="en-US" sz="2800" dirty="0" smtClean="0"/>
              <a:t>の手間がかかる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回転率があがる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必要性・解決策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レジではなく、カートの時点で商品を読み込む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退店の際、レジを通ることなくキャッシュレス決済を即時行う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7435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ショッピングカートを押している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39" y="2581138"/>
            <a:ext cx="2676103" cy="28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　　　　　　　　　　　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Summary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32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83" y="3122952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68" y="3913625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Rコードを撮影している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92" y="2910681"/>
            <a:ext cx="1602692" cy="16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立体のイラスト（円柱）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71" y="3580484"/>
            <a:ext cx="995882" cy="14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ドーム形の防犯カメラ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88028" y="3326200"/>
            <a:ext cx="508568" cy="50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12" y="3361726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8751"/>
            <a:ext cx="4754037" cy="165878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5385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33902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136" y="3630222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0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44" y="375887"/>
            <a:ext cx="5257800" cy="55340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889632" y="5900287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ユースケース図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5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お客様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決済にかかる時間の短縮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袋詰めの手間の削減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お店</a:t>
            </a:r>
            <a:endParaRPr kumimoji="1" lang="ja-JP" altLang="en-US" sz="28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人件費の節約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レジ代の節約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客層や買った商品などの情報収集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回転率が上がる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店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スペース</a:t>
            </a:r>
            <a:r>
              <a:rPr kumimoji="1" lang="ja-JP" altLang="en-US" sz="2800" dirty="0" smtClean="0"/>
              <a:t>を有効</a:t>
            </a:r>
            <a:r>
              <a:rPr kumimoji="1" lang="ja-JP" altLang="en-US" sz="2800" smtClean="0"/>
              <a:t>活用</a:t>
            </a:r>
            <a:r>
              <a:rPr kumimoji="1" lang="ja-JP" altLang="en-US" sz="2800" smtClean="0"/>
              <a:t>できる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smtClean="0"/>
              <a:t>初期投資が少なく済む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39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 smtClean="0"/>
              <a:t>制作</a:t>
            </a:r>
            <a:r>
              <a:rPr lang="ja-JP" altLang="en-US" sz="2800" dirty="0"/>
              <a:t>側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9948999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カメラを使用するため、運用していく上での改良が安易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バー</a:t>
            </a:r>
            <a:r>
              <a:rPr lang="ja-JP" altLang="en-US" sz="2600" dirty="0"/>
              <a:t>コード</a:t>
            </a:r>
            <a:r>
              <a:rPr lang="ja-JP" altLang="en-US" sz="2600" dirty="0" smtClean="0"/>
              <a:t>だけでなく画像認識に対応等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画像ＤＢが改良され続け、精度が上がっていく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キャッシュレス決済と組み合わせることにより運用・保守が簡単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232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社会貢献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高齢社会の日本において人手不足を解消する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キャッシュレス決済との相性</a:t>
            </a:r>
            <a:r>
              <a:rPr lang="ja-JP" altLang="en-US" sz="2800" smtClean="0"/>
              <a:t>が</a:t>
            </a:r>
            <a:r>
              <a:rPr lang="ja-JP" altLang="en-US" sz="2800" smtClean="0"/>
              <a:t>いい</a:t>
            </a:r>
            <a:endParaRPr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875495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190</Words>
  <Application>Microsoft Office PowerPoint</Application>
  <PresentationFormat>ワイド画面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Bauhaus 93</vt:lpstr>
      <vt:lpstr>Calibri</vt:lpstr>
      <vt:lpstr>Calibri Light</vt:lpstr>
      <vt:lpstr>Wingdings</vt:lpstr>
      <vt:lpstr>レトロスペクト</vt:lpstr>
      <vt:lpstr>(自動精算システム)</vt:lpstr>
      <vt:lpstr>目次</vt:lpstr>
      <vt:lpstr>従来の問題点</vt:lpstr>
      <vt:lpstr>必要性・解決策</vt:lpstr>
      <vt:lpstr>　　　　　　　　　　　Summary</vt:lpstr>
      <vt:lpstr>PowerPoint プレゼンテーション</vt:lpstr>
      <vt:lpstr>メリット・効果</vt:lpstr>
      <vt:lpstr>メリット・効果</vt:lpstr>
      <vt:lpstr>社会貢献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11</cp:revision>
  <dcterms:created xsi:type="dcterms:W3CDTF">2019-10-08T07:00:30Z</dcterms:created>
  <dcterms:modified xsi:type="dcterms:W3CDTF">2019-10-18T07:39:42Z</dcterms:modified>
</cp:coreProperties>
</file>