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9" r:id="rId9"/>
    <p:sldId id="270" r:id="rId10"/>
    <p:sldId id="274" r:id="rId11"/>
    <p:sldId id="271" r:id="rId12"/>
    <p:sldId id="272" r:id="rId13"/>
    <p:sldId id="275" r:id="rId14"/>
    <p:sldId id="273" r:id="rId15"/>
    <p:sldId id="276" r:id="rId16"/>
    <p:sldId id="261" r:id="rId17"/>
    <p:sldId id="26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4F89A-60A5-4A5A-B670-50E364FA20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96FA43-5EA5-485B-8FA9-15E16460BB75}">
      <dgm:prSet phldrT="[テキスト]"/>
      <dgm:spPr/>
      <dgm:t>
        <a:bodyPr/>
        <a:lstStyle/>
        <a:p>
          <a:r>
            <a:rPr kumimoji="1" lang="ja-JP" altLang="en-US" smtClean="0"/>
            <a:t>メリット</a:t>
          </a:r>
          <a:endParaRPr kumimoji="1" lang="ja-JP" altLang="en-US"/>
        </a:p>
      </dgm:t>
    </dgm:pt>
    <dgm:pt modelId="{46AE4748-CA5C-4899-AD39-3FDA58A2136E}" type="par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6CBF6BAE-B6EC-48B8-8BB9-B5B30C4E1AC2}" type="sib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276C945F-B722-4FE6-BD58-324CA51B1865}">
      <dgm:prSet phldrT="[テキスト]"/>
      <dgm:spPr/>
      <dgm:t>
        <a:bodyPr/>
        <a:lstStyle/>
        <a:p>
          <a:r>
            <a:rPr kumimoji="1" lang="ja-JP" altLang="en-US" smtClean="0"/>
            <a:t>デメリット</a:t>
          </a:r>
          <a:endParaRPr kumimoji="1" lang="ja-JP" altLang="en-US"/>
        </a:p>
      </dgm:t>
    </dgm:pt>
    <dgm:pt modelId="{EC868223-37D4-4A02-AF84-ACE3A627B034}" type="par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77726FC6-EB65-4EB1-BF70-67D42A59AE27}" type="sib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6452BECF-9F7C-4B0E-BC14-FD5BD8F4EBC7}">
      <dgm:prSet phldrT="[テキスト]"/>
      <dgm:spPr/>
      <dgm:t>
        <a:bodyPr/>
        <a:lstStyle/>
        <a:p>
          <a:r>
            <a:rPr kumimoji="1" lang="ja-JP" altLang="en-US" smtClean="0"/>
            <a:t>安くつく（印刷代のみ）</a:t>
          </a:r>
          <a:endParaRPr kumimoji="1" lang="ja-JP" altLang="en-US"/>
        </a:p>
      </dgm:t>
    </dgm:pt>
    <dgm:pt modelId="{1A1D700A-E4A2-436A-8352-61120E57A9A2}" type="par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84502073-0406-4998-A2E9-4CACCEB533AC}" type="sib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601B0A84-C050-4CD8-ACEC-C5A182E9EBA9}">
      <dgm:prSet phldrT="[テキスト]"/>
      <dgm:spPr/>
      <dgm:t>
        <a:bodyPr/>
        <a:lstStyle/>
        <a:p>
          <a:r>
            <a:rPr kumimoji="1" lang="ja-JP" altLang="en-US" smtClean="0"/>
            <a:t>お客様の買い物までの手順が多い（カメラ起動）</a:t>
          </a:r>
          <a:endParaRPr kumimoji="1" lang="ja-JP" altLang="en-US"/>
        </a:p>
      </dgm:t>
    </dgm:pt>
    <dgm:pt modelId="{2CDE85E9-FDB5-49C8-B3AA-1DF27E09ED70}" type="par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205DFF44-6ABB-42B8-BCAF-F31875DEAD38}" type="sib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86BD2A08-7A9D-4EEB-AB67-49C08EBD579A}">
      <dgm:prSet phldrT="[テキスト]"/>
      <dgm:spPr/>
      <dgm:t>
        <a:bodyPr/>
        <a:lstStyle/>
        <a:p>
          <a:r>
            <a:rPr kumimoji="1" lang="ja-JP" altLang="en-US" smtClean="0"/>
            <a:t>退店時にカートの</a:t>
          </a:r>
          <a:r>
            <a:rPr kumimoji="1" lang="en-US" altLang="ja-JP" smtClean="0"/>
            <a:t>QR</a:t>
          </a:r>
          <a:r>
            <a:rPr kumimoji="1" lang="ja-JP" altLang="en-US" smtClean="0"/>
            <a:t>を読み込まなければならない（時間がかかる）</a:t>
          </a:r>
          <a:endParaRPr kumimoji="1" lang="ja-JP" altLang="en-US"/>
        </a:p>
      </dgm:t>
    </dgm:pt>
    <dgm:pt modelId="{DC9491B5-43D8-4F60-B252-E80AD3D7E858}" type="parTrans" cxnId="{DBB4874F-CD88-4F0C-BBEA-7EF3A8E0B604}">
      <dgm:prSet/>
      <dgm:spPr/>
      <dgm:t>
        <a:bodyPr/>
        <a:lstStyle/>
        <a:p>
          <a:endParaRPr kumimoji="1" lang="ja-JP" altLang="en-US"/>
        </a:p>
      </dgm:t>
    </dgm:pt>
    <dgm:pt modelId="{98622CE3-6AFC-495E-82A9-C8B69A66AFAE}" type="sibTrans" cxnId="{DBB4874F-CD88-4F0C-BBEA-7EF3A8E0B604}">
      <dgm:prSet/>
      <dgm:spPr/>
      <dgm:t>
        <a:bodyPr/>
        <a:lstStyle/>
        <a:p>
          <a:endParaRPr kumimoji="1" lang="ja-JP" altLang="en-US"/>
        </a:p>
      </dgm:t>
    </dgm:pt>
    <dgm:pt modelId="{00D0DED6-7A21-48ED-B9C1-3C2ED8FD8627}" type="pres">
      <dgm:prSet presAssocID="{23C4F89A-60A5-4A5A-B670-50E364FA20EA}" presName="linear" presStyleCnt="0">
        <dgm:presLayoutVars>
          <dgm:dir/>
          <dgm:animLvl val="lvl"/>
          <dgm:resizeHandles val="exact"/>
        </dgm:presLayoutVars>
      </dgm:prSet>
      <dgm:spPr/>
    </dgm:pt>
    <dgm:pt modelId="{7CF39EF7-B01F-481E-8E33-E7254B867A7E}" type="pres">
      <dgm:prSet presAssocID="{3696FA43-5EA5-485B-8FA9-15E16460BB75}" presName="parentLin" presStyleCnt="0"/>
      <dgm:spPr/>
    </dgm:pt>
    <dgm:pt modelId="{12AA5B46-D7B9-40A1-888D-389673AD49EA}" type="pres">
      <dgm:prSet presAssocID="{3696FA43-5EA5-485B-8FA9-15E16460BB75}" presName="parentLeftMargin" presStyleLbl="node1" presStyleIdx="0" presStyleCnt="2"/>
      <dgm:spPr/>
    </dgm:pt>
    <dgm:pt modelId="{42CC93CF-C8B8-4A09-B49E-DE392EA835A5}" type="pres">
      <dgm:prSet presAssocID="{3696FA43-5EA5-485B-8FA9-15E16460BB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AF693A-1B52-4521-9982-CF92D740120E}" type="pres">
      <dgm:prSet presAssocID="{3696FA43-5EA5-485B-8FA9-15E16460BB75}" presName="negativeSpace" presStyleCnt="0"/>
      <dgm:spPr/>
    </dgm:pt>
    <dgm:pt modelId="{53F9B65F-2425-414C-B9E1-4504795958E5}" type="pres">
      <dgm:prSet presAssocID="{3696FA43-5EA5-485B-8FA9-15E16460BB7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FE0C0E-28F6-4038-BFEC-BA1135FB5D83}" type="pres">
      <dgm:prSet presAssocID="{6CBF6BAE-B6EC-48B8-8BB9-B5B30C4E1AC2}" presName="spaceBetweenRectangles" presStyleCnt="0"/>
      <dgm:spPr/>
    </dgm:pt>
    <dgm:pt modelId="{3BAC0B75-3179-45B6-BF99-A8371520E236}" type="pres">
      <dgm:prSet presAssocID="{276C945F-B722-4FE6-BD58-324CA51B1865}" presName="parentLin" presStyleCnt="0"/>
      <dgm:spPr/>
    </dgm:pt>
    <dgm:pt modelId="{55F25023-44C3-4DCA-8A57-1CBC7D16E3A2}" type="pres">
      <dgm:prSet presAssocID="{276C945F-B722-4FE6-BD58-324CA51B1865}" presName="parentLeftMargin" presStyleLbl="node1" presStyleIdx="0" presStyleCnt="2"/>
      <dgm:spPr/>
    </dgm:pt>
    <dgm:pt modelId="{90D60B34-0BAA-4888-9B1C-C1F9A7BC4F1E}" type="pres">
      <dgm:prSet presAssocID="{276C945F-B722-4FE6-BD58-324CA51B18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41F3F1-0ECA-4180-8BC6-2E2BDA831CA5}" type="pres">
      <dgm:prSet presAssocID="{276C945F-B722-4FE6-BD58-324CA51B1865}" presName="negativeSpace" presStyleCnt="0"/>
      <dgm:spPr/>
    </dgm:pt>
    <dgm:pt modelId="{4525994C-4E04-4F22-A310-E8FEBAB87FCA}" type="pres">
      <dgm:prSet presAssocID="{276C945F-B722-4FE6-BD58-324CA51B18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19D4CB8-5A4F-4323-A939-A2915DD85A26}" srcId="{23C4F89A-60A5-4A5A-B670-50E364FA20EA}" destId="{3696FA43-5EA5-485B-8FA9-15E16460BB75}" srcOrd="0" destOrd="0" parTransId="{46AE4748-CA5C-4899-AD39-3FDA58A2136E}" sibTransId="{6CBF6BAE-B6EC-48B8-8BB9-B5B30C4E1AC2}"/>
    <dgm:cxn modelId="{69198D35-C7E4-4254-B54B-3F4C6CDC959F}" type="presOf" srcId="{23C4F89A-60A5-4A5A-B670-50E364FA20EA}" destId="{00D0DED6-7A21-48ED-B9C1-3C2ED8FD8627}" srcOrd="0" destOrd="0" presId="urn:microsoft.com/office/officeart/2005/8/layout/list1"/>
    <dgm:cxn modelId="{DBB4874F-CD88-4F0C-BBEA-7EF3A8E0B604}" srcId="{276C945F-B722-4FE6-BD58-324CA51B1865}" destId="{86BD2A08-7A9D-4EEB-AB67-49C08EBD579A}" srcOrd="1" destOrd="0" parTransId="{DC9491B5-43D8-4F60-B252-E80AD3D7E858}" sibTransId="{98622CE3-6AFC-495E-82A9-C8B69A66AFAE}"/>
    <dgm:cxn modelId="{F8721961-910D-4128-BAAF-24F192EB91B6}" srcId="{3696FA43-5EA5-485B-8FA9-15E16460BB75}" destId="{6452BECF-9F7C-4B0E-BC14-FD5BD8F4EBC7}" srcOrd="0" destOrd="0" parTransId="{1A1D700A-E4A2-436A-8352-61120E57A9A2}" sibTransId="{84502073-0406-4998-A2E9-4CACCEB533AC}"/>
    <dgm:cxn modelId="{CCAB5717-C441-46D4-81C4-1DC754DA7D80}" type="presOf" srcId="{601B0A84-C050-4CD8-ACEC-C5A182E9EBA9}" destId="{4525994C-4E04-4F22-A310-E8FEBAB87FCA}" srcOrd="0" destOrd="0" presId="urn:microsoft.com/office/officeart/2005/8/layout/list1"/>
    <dgm:cxn modelId="{5176BD44-84A0-4262-8526-FE2B8BE1883D}" type="presOf" srcId="{3696FA43-5EA5-485B-8FA9-15E16460BB75}" destId="{42CC93CF-C8B8-4A09-B49E-DE392EA835A5}" srcOrd="1" destOrd="0" presId="urn:microsoft.com/office/officeart/2005/8/layout/list1"/>
    <dgm:cxn modelId="{62193189-BAF6-4CEB-9BC9-A49686A08CD1}" type="presOf" srcId="{3696FA43-5EA5-485B-8FA9-15E16460BB75}" destId="{12AA5B46-D7B9-40A1-888D-389673AD49EA}" srcOrd="0" destOrd="0" presId="urn:microsoft.com/office/officeart/2005/8/layout/list1"/>
    <dgm:cxn modelId="{A7031F47-39C4-4232-8EB3-BC08F4C49A3F}" type="presOf" srcId="{276C945F-B722-4FE6-BD58-324CA51B1865}" destId="{55F25023-44C3-4DCA-8A57-1CBC7D16E3A2}" srcOrd="0" destOrd="0" presId="urn:microsoft.com/office/officeart/2005/8/layout/list1"/>
    <dgm:cxn modelId="{828004CE-2E91-47B8-9B7B-AB15ED0C0500}" srcId="{23C4F89A-60A5-4A5A-B670-50E364FA20EA}" destId="{276C945F-B722-4FE6-BD58-324CA51B1865}" srcOrd="1" destOrd="0" parTransId="{EC868223-37D4-4A02-AF84-ACE3A627B034}" sibTransId="{77726FC6-EB65-4EB1-BF70-67D42A59AE27}"/>
    <dgm:cxn modelId="{D5230DD1-FEF4-4A15-9139-7926B067108B}" srcId="{276C945F-B722-4FE6-BD58-324CA51B1865}" destId="{601B0A84-C050-4CD8-ACEC-C5A182E9EBA9}" srcOrd="0" destOrd="0" parTransId="{2CDE85E9-FDB5-49C8-B3AA-1DF27E09ED70}" sibTransId="{205DFF44-6ABB-42B8-BCAF-F31875DEAD38}"/>
    <dgm:cxn modelId="{434B15E1-8DD0-430E-99FB-A9F00BF7D3BE}" type="presOf" srcId="{6452BECF-9F7C-4B0E-BC14-FD5BD8F4EBC7}" destId="{53F9B65F-2425-414C-B9E1-4504795958E5}" srcOrd="0" destOrd="0" presId="urn:microsoft.com/office/officeart/2005/8/layout/list1"/>
    <dgm:cxn modelId="{D1F0E63C-1DD0-4157-ABD1-BC59EEAE127B}" type="presOf" srcId="{276C945F-B722-4FE6-BD58-324CA51B1865}" destId="{90D60B34-0BAA-4888-9B1C-C1F9A7BC4F1E}" srcOrd="1" destOrd="0" presId="urn:microsoft.com/office/officeart/2005/8/layout/list1"/>
    <dgm:cxn modelId="{CD4ABF46-02F4-4095-AE19-EC9694EDDE4F}" type="presOf" srcId="{86BD2A08-7A9D-4EEB-AB67-49C08EBD579A}" destId="{4525994C-4E04-4F22-A310-E8FEBAB87FCA}" srcOrd="0" destOrd="1" presId="urn:microsoft.com/office/officeart/2005/8/layout/list1"/>
    <dgm:cxn modelId="{B4323C33-EDE4-4097-9328-88A65DE4880C}" type="presParOf" srcId="{00D0DED6-7A21-48ED-B9C1-3C2ED8FD8627}" destId="{7CF39EF7-B01F-481E-8E33-E7254B867A7E}" srcOrd="0" destOrd="0" presId="urn:microsoft.com/office/officeart/2005/8/layout/list1"/>
    <dgm:cxn modelId="{7B9EA778-67C6-4D16-A0DC-A73270AC1AEF}" type="presParOf" srcId="{7CF39EF7-B01F-481E-8E33-E7254B867A7E}" destId="{12AA5B46-D7B9-40A1-888D-389673AD49EA}" srcOrd="0" destOrd="0" presId="urn:microsoft.com/office/officeart/2005/8/layout/list1"/>
    <dgm:cxn modelId="{17228092-D624-48C7-B1EE-041BB0950966}" type="presParOf" srcId="{7CF39EF7-B01F-481E-8E33-E7254B867A7E}" destId="{42CC93CF-C8B8-4A09-B49E-DE392EA835A5}" srcOrd="1" destOrd="0" presId="urn:microsoft.com/office/officeart/2005/8/layout/list1"/>
    <dgm:cxn modelId="{294FD9E5-0A76-4677-A7E4-D11A20F19396}" type="presParOf" srcId="{00D0DED6-7A21-48ED-B9C1-3C2ED8FD8627}" destId="{95AF693A-1B52-4521-9982-CF92D740120E}" srcOrd="1" destOrd="0" presId="urn:microsoft.com/office/officeart/2005/8/layout/list1"/>
    <dgm:cxn modelId="{075AC787-1932-40F9-9F68-A90B8B441C6C}" type="presParOf" srcId="{00D0DED6-7A21-48ED-B9C1-3C2ED8FD8627}" destId="{53F9B65F-2425-414C-B9E1-4504795958E5}" srcOrd="2" destOrd="0" presId="urn:microsoft.com/office/officeart/2005/8/layout/list1"/>
    <dgm:cxn modelId="{160EAD0D-10BB-43BE-9548-B03B8165C245}" type="presParOf" srcId="{00D0DED6-7A21-48ED-B9C1-3C2ED8FD8627}" destId="{46FE0C0E-28F6-4038-BFEC-BA1135FB5D83}" srcOrd="3" destOrd="0" presId="urn:microsoft.com/office/officeart/2005/8/layout/list1"/>
    <dgm:cxn modelId="{16BCC4E9-7B8D-4E67-81E7-91D7AB51A2DE}" type="presParOf" srcId="{00D0DED6-7A21-48ED-B9C1-3C2ED8FD8627}" destId="{3BAC0B75-3179-45B6-BF99-A8371520E236}" srcOrd="4" destOrd="0" presId="urn:microsoft.com/office/officeart/2005/8/layout/list1"/>
    <dgm:cxn modelId="{751816E4-B387-4E0D-853C-D1F9B48C51F6}" type="presParOf" srcId="{3BAC0B75-3179-45B6-BF99-A8371520E236}" destId="{55F25023-44C3-4DCA-8A57-1CBC7D16E3A2}" srcOrd="0" destOrd="0" presId="urn:microsoft.com/office/officeart/2005/8/layout/list1"/>
    <dgm:cxn modelId="{0C74544E-3F71-41CB-8E6F-53751B9C706B}" type="presParOf" srcId="{3BAC0B75-3179-45B6-BF99-A8371520E236}" destId="{90D60B34-0BAA-4888-9B1C-C1F9A7BC4F1E}" srcOrd="1" destOrd="0" presId="urn:microsoft.com/office/officeart/2005/8/layout/list1"/>
    <dgm:cxn modelId="{752344D3-CF00-400D-BD57-9F8FFAB8C0D7}" type="presParOf" srcId="{00D0DED6-7A21-48ED-B9C1-3C2ED8FD8627}" destId="{3941F3F1-0ECA-4180-8BC6-2E2BDA831CA5}" srcOrd="5" destOrd="0" presId="urn:microsoft.com/office/officeart/2005/8/layout/list1"/>
    <dgm:cxn modelId="{A64CA089-D27F-4E74-A7E0-73B695AD63BB}" type="presParOf" srcId="{00D0DED6-7A21-48ED-B9C1-3C2ED8FD8627}" destId="{4525994C-4E04-4F22-A310-E8FEBAB87F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4F89A-60A5-4A5A-B670-50E364FA20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96FA43-5EA5-485B-8FA9-15E16460BB75}">
      <dgm:prSet phldrT="[テキスト]"/>
      <dgm:spPr/>
      <dgm:t>
        <a:bodyPr/>
        <a:lstStyle/>
        <a:p>
          <a:r>
            <a:rPr kumimoji="1" lang="ja-JP" altLang="en-US" smtClean="0"/>
            <a:t>メリット</a:t>
          </a:r>
          <a:endParaRPr kumimoji="1" lang="ja-JP" altLang="en-US"/>
        </a:p>
      </dgm:t>
    </dgm:pt>
    <dgm:pt modelId="{46AE4748-CA5C-4899-AD39-3FDA58A2136E}" type="par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6CBF6BAE-B6EC-48B8-8BB9-B5B30C4E1AC2}" type="sib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276C945F-B722-4FE6-BD58-324CA51B1865}">
      <dgm:prSet phldrT="[テキスト]"/>
      <dgm:spPr/>
      <dgm:t>
        <a:bodyPr/>
        <a:lstStyle/>
        <a:p>
          <a:r>
            <a:rPr kumimoji="1" lang="ja-JP" altLang="en-US" smtClean="0"/>
            <a:t>デメリット</a:t>
          </a:r>
          <a:endParaRPr kumimoji="1" lang="ja-JP" altLang="en-US"/>
        </a:p>
      </dgm:t>
    </dgm:pt>
    <dgm:pt modelId="{EC868223-37D4-4A02-AF84-ACE3A627B034}" type="par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77726FC6-EB65-4EB1-BF70-67D42A59AE27}" type="sib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6452BECF-9F7C-4B0E-BC14-FD5BD8F4EBC7}">
      <dgm:prSet phldrT="[テキスト]"/>
      <dgm:spPr/>
      <dgm:t>
        <a:bodyPr/>
        <a:lstStyle/>
        <a:p>
          <a:r>
            <a:rPr kumimoji="1" lang="ja-JP" altLang="en-US" smtClean="0"/>
            <a:t>お客様の買い物手順が少ない（かざすだけ、通過するだけ）</a:t>
          </a:r>
          <a:endParaRPr kumimoji="1" lang="ja-JP" altLang="en-US"/>
        </a:p>
      </dgm:t>
    </dgm:pt>
    <dgm:pt modelId="{1A1D700A-E4A2-436A-8352-61120E57A9A2}" type="par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84502073-0406-4998-A2E9-4CACCEB533AC}" type="sib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601B0A84-C050-4CD8-ACEC-C5A182E9EBA9}">
      <dgm:prSet phldrT="[テキスト]"/>
      <dgm:spPr/>
      <dgm:t>
        <a:bodyPr/>
        <a:lstStyle/>
        <a:p>
          <a:r>
            <a:rPr kumimoji="1" lang="ja-JP" altLang="en-US" smtClean="0"/>
            <a:t>カートごとに</a:t>
          </a:r>
          <a:r>
            <a:rPr kumimoji="1" lang="en-US" altLang="ja-JP" smtClean="0"/>
            <a:t>IC</a:t>
          </a:r>
          <a:r>
            <a:rPr kumimoji="1" lang="ja-JP" altLang="en-US" smtClean="0"/>
            <a:t>チップが必要</a:t>
          </a:r>
          <a:endParaRPr kumimoji="1" lang="ja-JP" altLang="en-US"/>
        </a:p>
      </dgm:t>
    </dgm:pt>
    <dgm:pt modelId="{2CDE85E9-FDB5-49C8-B3AA-1DF27E09ED70}" type="par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205DFF44-6ABB-42B8-BCAF-F31875DEAD38}" type="sib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D8C0C8DE-45D6-4DB0-8E24-B0563D9F24B9}">
      <dgm:prSet phldrT="[テキスト]"/>
      <dgm:spPr/>
      <dgm:t>
        <a:bodyPr/>
        <a:lstStyle/>
        <a:p>
          <a:r>
            <a:rPr kumimoji="1" lang="ja-JP" altLang="en-US" smtClean="0"/>
            <a:t>カメラがリーダに代わるため、処理がシンプルになり正確さと速さが増す</a:t>
          </a:r>
          <a:endParaRPr kumimoji="1" lang="ja-JP" altLang="en-US"/>
        </a:p>
      </dgm:t>
    </dgm:pt>
    <dgm:pt modelId="{E13887D4-708D-4D63-B684-A3A546E80A57}" type="parTrans" cxnId="{352C194B-D923-46FA-A778-C0E9808B9A4E}">
      <dgm:prSet/>
      <dgm:spPr/>
      <dgm:t>
        <a:bodyPr/>
        <a:lstStyle/>
        <a:p>
          <a:endParaRPr kumimoji="1" lang="ja-JP" altLang="en-US"/>
        </a:p>
      </dgm:t>
    </dgm:pt>
    <dgm:pt modelId="{C15E9F5E-9836-4F96-BC07-AF1761DDC14B}" type="sibTrans" cxnId="{352C194B-D923-46FA-A778-C0E9808B9A4E}">
      <dgm:prSet/>
      <dgm:spPr/>
      <dgm:t>
        <a:bodyPr/>
        <a:lstStyle/>
        <a:p>
          <a:endParaRPr kumimoji="1" lang="ja-JP" altLang="en-US"/>
        </a:p>
      </dgm:t>
    </dgm:pt>
    <dgm:pt modelId="{00D0DED6-7A21-48ED-B9C1-3C2ED8FD8627}" type="pres">
      <dgm:prSet presAssocID="{23C4F89A-60A5-4A5A-B670-50E364FA20EA}" presName="linear" presStyleCnt="0">
        <dgm:presLayoutVars>
          <dgm:dir/>
          <dgm:animLvl val="lvl"/>
          <dgm:resizeHandles val="exact"/>
        </dgm:presLayoutVars>
      </dgm:prSet>
      <dgm:spPr/>
    </dgm:pt>
    <dgm:pt modelId="{7CF39EF7-B01F-481E-8E33-E7254B867A7E}" type="pres">
      <dgm:prSet presAssocID="{3696FA43-5EA5-485B-8FA9-15E16460BB75}" presName="parentLin" presStyleCnt="0"/>
      <dgm:spPr/>
    </dgm:pt>
    <dgm:pt modelId="{12AA5B46-D7B9-40A1-888D-389673AD49EA}" type="pres">
      <dgm:prSet presAssocID="{3696FA43-5EA5-485B-8FA9-15E16460BB75}" presName="parentLeftMargin" presStyleLbl="node1" presStyleIdx="0" presStyleCnt="2"/>
      <dgm:spPr/>
    </dgm:pt>
    <dgm:pt modelId="{42CC93CF-C8B8-4A09-B49E-DE392EA835A5}" type="pres">
      <dgm:prSet presAssocID="{3696FA43-5EA5-485B-8FA9-15E16460BB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AF693A-1B52-4521-9982-CF92D740120E}" type="pres">
      <dgm:prSet presAssocID="{3696FA43-5EA5-485B-8FA9-15E16460BB75}" presName="negativeSpace" presStyleCnt="0"/>
      <dgm:spPr/>
    </dgm:pt>
    <dgm:pt modelId="{53F9B65F-2425-414C-B9E1-4504795958E5}" type="pres">
      <dgm:prSet presAssocID="{3696FA43-5EA5-485B-8FA9-15E16460BB7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FE0C0E-28F6-4038-BFEC-BA1135FB5D83}" type="pres">
      <dgm:prSet presAssocID="{6CBF6BAE-B6EC-48B8-8BB9-B5B30C4E1AC2}" presName="spaceBetweenRectangles" presStyleCnt="0"/>
      <dgm:spPr/>
    </dgm:pt>
    <dgm:pt modelId="{3BAC0B75-3179-45B6-BF99-A8371520E236}" type="pres">
      <dgm:prSet presAssocID="{276C945F-B722-4FE6-BD58-324CA51B1865}" presName="parentLin" presStyleCnt="0"/>
      <dgm:spPr/>
    </dgm:pt>
    <dgm:pt modelId="{55F25023-44C3-4DCA-8A57-1CBC7D16E3A2}" type="pres">
      <dgm:prSet presAssocID="{276C945F-B722-4FE6-BD58-324CA51B1865}" presName="parentLeftMargin" presStyleLbl="node1" presStyleIdx="0" presStyleCnt="2"/>
      <dgm:spPr/>
    </dgm:pt>
    <dgm:pt modelId="{90D60B34-0BAA-4888-9B1C-C1F9A7BC4F1E}" type="pres">
      <dgm:prSet presAssocID="{276C945F-B722-4FE6-BD58-324CA51B18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41F3F1-0ECA-4180-8BC6-2E2BDA831CA5}" type="pres">
      <dgm:prSet presAssocID="{276C945F-B722-4FE6-BD58-324CA51B1865}" presName="negativeSpace" presStyleCnt="0"/>
      <dgm:spPr/>
    </dgm:pt>
    <dgm:pt modelId="{4525994C-4E04-4F22-A310-E8FEBAB87FCA}" type="pres">
      <dgm:prSet presAssocID="{276C945F-B722-4FE6-BD58-324CA51B18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2193189-BAF6-4CEB-9BC9-A49686A08CD1}" type="presOf" srcId="{3696FA43-5EA5-485B-8FA9-15E16460BB75}" destId="{12AA5B46-D7B9-40A1-888D-389673AD49EA}" srcOrd="0" destOrd="0" presId="urn:microsoft.com/office/officeart/2005/8/layout/list1"/>
    <dgm:cxn modelId="{D1F0E63C-1DD0-4157-ABD1-BC59EEAE127B}" type="presOf" srcId="{276C945F-B722-4FE6-BD58-324CA51B1865}" destId="{90D60B34-0BAA-4888-9B1C-C1F9A7BC4F1E}" srcOrd="1" destOrd="0" presId="urn:microsoft.com/office/officeart/2005/8/layout/list1"/>
    <dgm:cxn modelId="{619D4CB8-5A4F-4323-A939-A2915DD85A26}" srcId="{23C4F89A-60A5-4A5A-B670-50E364FA20EA}" destId="{3696FA43-5EA5-485B-8FA9-15E16460BB75}" srcOrd="0" destOrd="0" parTransId="{46AE4748-CA5C-4899-AD39-3FDA58A2136E}" sibTransId="{6CBF6BAE-B6EC-48B8-8BB9-B5B30C4E1AC2}"/>
    <dgm:cxn modelId="{828004CE-2E91-47B8-9B7B-AB15ED0C0500}" srcId="{23C4F89A-60A5-4A5A-B670-50E364FA20EA}" destId="{276C945F-B722-4FE6-BD58-324CA51B1865}" srcOrd="1" destOrd="0" parTransId="{EC868223-37D4-4A02-AF84-ACE3A627B034}" sibTransId="{77726FC6-EB65-4EB1-BF70-67D42A59AE27}"/>
    <dgm:cxn modelId="{A7031F47-39C4-4232-8EB3-BC08F4C49A3F}" type="presOf" srcId="{276C945F-B722-4FE6-BD58-324CA51B1865}" destId="{55F25023-44C3-4DCA-8A57-1CBC7D16E3A2}" srcOrd="0" destOrd="0" presId="urn:microsoft.com/office/officeart/2005/8/layout/list1"/>
    <dgm:cxn modelId="{CCAB5717-C441-46D4-81C4-1DC754DA7D80}" type="presOf" srcId="{601B0A84-C050-4CD8-ACEC-C5A182E9EBA9}" destId="{4525994C-4E04-4F22-A310-E8FEBAB87FCA}" srcOrd="0" destOrd="0" presId="urn:microsoft.com/office/officeart/2005/8/layout/list1"/>
    <dgm:cxn modelId="{69198D35-C7E4-4254-B54B-3F4C6CDC959F}" type="presOf" srcId="{23C4F89A-60A5-4A5A-B670-50E364FA20EA}" destId="{00D0DED6-7A21-48ED-B9C1-3C2ED8FD8627}" srcOrd="0" destOrd="0" presId="urn:microsoft.com/office/officeart/2005/8/layout/list1"/>
    <dgm:cxn modelId="{F8721961-910D-4128-BAAF-24F192EB91B6}" srcId="{3696FA43-5EA5-485B-8FA9-15E16460BB75}" destId="{6452BECF-9F7C-4B0E-BC14-FD5BD8F4EBC7}" srcOrd="0" destOrd="0" parTransId="{1A1D700A-E4A2-436A-8352-61120E57A9A2}" sibTransId="{84502073-0406-4998-A2E9-4CACCEB533AC}"/>
    <dgm:cxn modelId="{5176BD44-84A0-4262-8526-FE2B8BE1883D}" type="presOf" srcId="{3696FA43-5EA5-485B-8FA9-15E16460BB75}" destId="{42CC93CF-C8B8-4A09-B49E-DE392EA835A5}" srcOrd="1" destOrd="0" presId="urn:microsoft.com/office/officeart/2005/8/layout/list1"/>
    <dgm:cxn modelId="{434B15E1-8DD0-430E-99FB-A9F00BF7D3BE}" type="presOf" srcId="{6452BECF-9F7C-4B0E-BC14-FD5BD8F4EBC7}" destId="{53F9B65F-2425-414C-B9E1-4504795958E5}" srcOrd="0" destOrd="0" presId="urn:microsoft.com/office/officeart/2005/8/layout/list1"/>
    <dgm:cxn modelId="{352C194B-D923-46FA-A778-C0E9808B9A4E}" srcId="{3696FA43-5EA5-485B-8FA9-15E16460BB75}" destId="{D8C0C8DE-45D6-4DB0-8E24-B0563D9F24B9}" srcOrd="1" destOrd="0" parTransId="{E13887D4-708D-4D63-B684-A3A546E80A57}" sibTransId="{C15E9F5E-9836-4F96-BC07-AF1761DDC14B}"/>
    <dgm:cxn modelId="{D5230DD1-FEF4-4A15-9139-7926B067108B}" srcId="{276C945F-B722-4FE6-BD58-324CA51B1865}" destId="{601B0A84-C050-4CD8-ACEC-C5A182E9EBA9}" srcOrd="0" destOrd="0" parTransId="{2CDE85E9-FDB5-49C8-B3AA-1DF27E09ED70}" sibTransId="{205DFF44-6ABB-42B8-BCAF-F31875DEAD38}"/>
    <dgm:cxn modelId="{DAE06CA0-4605-4A6C-BD65-AB229CBFA626}" type="presOf" srcId="{D8C0C8DE-45D6-4DB0-8E24-B0563D9F24B9}" destId="{53F9B65F-2425-414C-B9E1-4504795958E5}" srcOrd="0" destOrd="1" presId="urn:microsoft.com/office/officeart/2005/8/layout/list1"/>
    <dgm:cxn modelId="{B4323C33-EDE4-4097-9328-88A65DE4880C}" type="presParOf" srcId="{00D0DED6-7A21-48ED-B9C1-3C2ED8FD8627}" destId="{7CF39EF7-B01F-481E-8E33-E7254B867A7E}" srcOrd="0" destOrd="0" presId="urn:microsoft.com/office/officeart/2005/8/layout/list1"/>
    <dgm:cxn modelId="{7B9EA778-67C6-4D16-A0DC-A73270AC1AEF}" type="presParOf" srcId="{7CF39EF7-B01F-481E-8E33-E7254B867A7E}" destId="{12AA5B46-D7B9-40A1-888D-389673AD49EA}" srcOrd="0" destOrd="0" presId="urn:microsoft.com/office/officeart/2005/8/layout/list1"/>
    <dgm:cxn modelId="{17228092-D624-48C7-B1EE-041BB0950966}" type="presParOf" srcId="{7CF39EF7-B01F-481E-8E33-E7254B867A7E}" destId="{42CC93CF-C8B8-4A09-B49E-DE392EA835A5}" srcOrd="1" destOrd="0" presId="urn:microsoft.com/office/officeart/2005/8/layout/list1"/>
    <dgm:cxn modelId="{294FD9E5-0A76-4677-A7E4-D11A20F19396}" type="presParOf" srcId="{00D0DED6-7A21-48ED-B9C1-3C2ED8FD8627}" destId="{95AF693A-1B52-4521-9982-CF92D740120E}" srcOrd="1" destOrd="0" presId="urn:microsoft.com/office/officeart/2005/8/layout/list1"/>
    <dgm:cxn modelId="{075AC787-1932-40F9-9F68-A90B8B441C6C}" type="presParOf" srcId="{00D0DED6-7A21-48ED-B9C1-3C2ED8FD8627}" destId="{53F9B65F-2425-414C-B9E1-4504795958E5}" srcOrd="2" destOrd="0" presId="urn:microsoft.com/office/officeart/2005/8/layout/list1"/>
    <dgm:cxn modelId="{160EAD0D-10BB-43BE-9548-B03B8165C245}" type="presParOf" srcId="{00D0DED6-7A21-48ED-B9C1-3C2ED8FD8627}" destId="{46FE0C0E-28F6-4038-BFEC-BA1135FB5D83}" srcOrd="3" destOrd="0" presId="urn:microsoft.com/office/officeart/2005/8/layout/list1"/>
    <dgm:cxn modelId="{16BCC4E9-7B8D-4E67-81E7-91D7AB51A2DE}" type="presParOf" srcId="{00D0DED6-7A21-48ED-B9C1-3C2ED8FD8627}" destId="{3BAC0B75-3179-45B6-BF99-A8371520E236}" srcOrd="4" destOrd="0" presId="urn:microsoft.com/office/officeart/2005/8/layout/list1"/>
    <dgm:cxn modelId="{751816E4-B387-4E0D-853C-D1F9B48C51F6}" type="presParOf" srcId="{3BAC0B75-3179-45B6-BF99-A8371520E236}" destId="{55F25023-44C3-4DCA-8A57-1CBC7D16E3A2}" srcOrd="0" destOrd="0" presId="urn:microsoft.com/office/officeart/2005/8/layout/list1"/>
    <dgm:cxn modelId="{0C74544E-3F71-41CB-8E6F-53751B9C706B}" type="presParOf" srcId="{3BAC0B75-3179-45B6-BF99-A8371520E236}" destId="{90D60B34-0BAA-4888-9B1C-C1F9A7BC4F1E}" srcOrd="1" destOrd="0" presId="urn:microsoft.com/office/officeart/2005/8/layout/list1"/>
    <dgm:cxn modelId="{752344D3-CF00-400D-BD57-9F8FFAB8C0D7}" type="presParOf" srcId="{00D0DED6-7A21-48ED-B9C1-3C2ED8FD8627}" destId="{3941F3F1-0ECA-4180-8BC6-2E2BDA831CA5}" srcOrd="5" destOrd="0" presId="urn:microsoft.com/office/officeart/2005/8/layout/list1"/>
    <dgm:cxn modelId="{A64CA089-D27F-4E74-A7E0-73B695AD63BB}" type="presParOf" srcId="{00D0DED6-7A21-48ED-B9C1-3C2ED8FD8627}" destId="{4525994C-4E04-4F22-A310-E8FEBAB87F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B65F-2425-414C-B9E1-4504795958E5}">
      <dsp:nvSpPr>
        <dsp:cNvPr id="0" name=""/>
        <dsp:cNvSpPr/>
      </dsp:nvSpPr>
      <dsp:spPr>
        <a:xfrm>
          <a:off x="0" y="312468"/>
          <a:ext cx="49387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395732" rIns="3832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安くつく（印刷代のみ）</a:t>
          </a:r>
          <a:endParaRPr kumimoji="1" lang="ja-JP" altLang="en-US" sz="1900" kern="1200"/>
        </a:p>
      </dsp:txBody>
      <dsp:txXfrm>
        <a:off x="0" y="312468"/>
        <a:ext cx="4938712" cy="822937"/>
      </dsp:txXfrm>
    </dsp:sp>
    <dsp:sp modelId="{42CC93CF-C8B8-4A09-B49E-DE392EA835A5}">
      <dsp:nvSpPr>
        <dsp:cNvPr id="0" name=""/>
        <dsp:cNvSpPr/>
      </dsp:nvSpPr>
      <dsp:spPr>
        <a:xfrm>
          <a:off x="246935" y="32028"/>
          <a:ext cx="34570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メリット</a:t>
          </a:r>
          <a:endParaRPr kumimoji="1" lang="ja-JP" altLang="en-US" sz="1900" kern="1200"/>
        </a:p>
      </dsp:txBody>
      <dsp:txXfrm>
        <a:off x="274315" y="59408"/>
        <a:ext cx="3402338" cy="506120"/>
      </dsp:txXfrm>
    </dsp:sp>
    <dsp:sp modelId="{4525994C-4E04-4F22-A310-E8FEBAB87FCA}">
      <dsp:nvSpPr>
        <dsp:cNvPr id="0" name=""/>
        <dsp:cNvSpPr/>
      </dsp:nvSpPr>
      <dsp:spPr>
        <a:xfrm>
          <a:off x="0" y="1518446"/>
          <a:ext cx="4938712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395732" rIns="3832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お客様の買い物までの手順が多い（カメラ起動）</a:t>
          </a:r>
          <a:endParaRPr kumimoji="1" lang="ja-JP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退店時にカートの</a:t>
          </a:r>
          <a:r>
            <a:rPr kumimoji="1" lang="en-US" altLang="ja-JP" sz="1900" kern="1200" smtClean="0"/>
            <a:t>QR</a:t>
          </a:r>
          <a:r>
            <a:rPr kumimoji="1" lang="ja-JP" altLang="en-US" sz="1900" kern="1200" smtClean="0"/>
            <a:t>を読み込まなければならない（時間がかかる）</a:t>
          </a:r>
          <a:endParaRPr kumimoji="1" lang="ja-JP" altLang="en-US" sz="1900" kern="1200"/>
        </a:p>
      </dsp:txBody>
      <dsp:txXfrm>
        <a:off x="0" y="1518446"/>
        <a:ext cx="4938712" cy="1735650"/>
      </dsp:txXfrm>
    </dsp:sp>
    <dsp:sp modelId="{90D60B34-0BAA-4888-9B1C-C1F9A7BC4F1E}">
      <dsp:nvSpPr>
        <dsp:cNvPr id="0" name=""/>
        <dsp:cNvSpPr/>
      </dsp:nvSpPr>
      <dsp:spPr>
        <a:xfrm>
          <a:off x="246935" y="1238006"/>
          <a:ext cx="34570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デメリット</a:t>
          </a:r>
          <a:endParaRPr kumimoji="1" lang="ja-JP" altLang="en-US" sz="1900" kern="1200"/>
        </a:p>
      </dsp:txBody>
      <dsp:txXfrm>
        <a:off x="274315" y="1265386"/>
        <a:ext cx="340233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B65F-2425-414C-B9E1-4504795958E5}">
      <dsp:nvSpPr>
        <dsp:cNvPr id="0" name=""/>
        <dsp:cNvSpPr/>
      </dsp:nvSpPr>
      <dsp:spPr>
        <a:xfrm>
          <a:off x="0" y="312468"/>
          <a:ext cx="493712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395732" rIns="383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お客様の買い物手順が少ない（かざすだけ、通過するだけ）</a:t>
          </a:r>
          <a:endParaRPr kumimoji="1" lang="ja-JP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カメラがリーダに代わるため、処理がシンプルになり正確さと速さが増す</a:t>
          </a:r>
          <a:endParaRPr kumimoji="1" lang="ja-JP" altLang="en-US" sz="1900" kern="1200"/>
        </a:p>
      </dsp:txBody>
      <dsp:txXfrm>
        <a:off x="0" y="312468"/>
        <a:ext cx="4937125" cy="1735650"/>
      </dsp:txXfrm>
    </dsp:sp>
    <dsp:sp modelId="{42CC93CF-C8B8-4A09-B49E-DE392EA835A5}">
      <dsp:nvSpPr>
        <dsp:cNvPr id="0" name=""/>
        <dsp:cNvSpPr/>
      </dsp:nvSpPr>
      <dsp:spPr>
        <a:xfrm>
          <a:off x="246856" y="32028"/>
          <a:ext cx="345598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メリット</a:t>
          </a:r>
          <a:endParaRPr kumimoji="1" lang="ja-JP" altLang="en-US" sz="1900" kern="1200"/>
        </a:p>
      </dsp:txBody>
      <dsp:txXfrm>
        <a:off x="274236" y="59408"/>
        <a:ext cx="3401227" cy="506120"/>
      </dsp:txXfrm>
    </dsp:sp>
    <dsp:sp modelId="{4525994C-4E04-4F22-A310-E8FEBAB87FCA}">
      <dsp:nvSpPr>
        <dsp:cNvPr id="0" name=""/>
        <dsp:cNvSpPr/>
      </dsp:nvSpPr>
      <dsp:spPr>
        <a:xfrm>
          <a:off x="0" y="2431158"/>
          <a:ext cx="4937125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395732" rIns="383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カートごとに</a:t>
          </a:r>
          <a:r>
            <a:rPr kumimoji="1" lang="en-US" altLang="ja-JP" sz="1900" kern="1200" smtClean="0"/>
            <a:t>IC</a:t>
          </a:r>
          <a:r>
            <a:rPr kumimoji="1" lang="ja-JP" altLang="en-US" sz="1900" kern="1200" smtClean="0"/>
            <a:t>チップが必要</a:t>
          </a:r>
          <a:endParaRPr kumimoji="1" lang="ja-JP" altLang="en-US" sz="1900" kern="1200"/>
        </a:p>
      </dsp:txBody>
      <dsp:txXfrm>
        <a:off x="0" y="2431158"/>
        <a:ext cx="4937125" cy="822937"/>
      </dsp:txXfrm>
    </dsp:sp>
    <dsp:sp modelId="{90D60B34-0BAA-4888-9B1C-C1F9A7BC4F1E}">
      <dsp:nvSpPr>
        <dsp:cNvPr id="0" name=""/>
        <dsp:cNvSpPr/>
      </dsp:nvSpPr>
      <dsp:spPr>
        <a:xfrm>
          <a:off x="246856" y="2150718"/>
          <a:ext cx="345598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デメリット</a:t>
          </a:r>
          <a:endParaRPr kumimoji="1" lang="ja-JP" altLang="en-US" sz="1900" kern="1200"/>
        </a:p>
      </dsp:txBody>
      <dsp:txXfrm>
        <a:off x="274236" y="2178098"/>
        <a:ext cx="340122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2019/10/24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2019/10/28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 smtClean="0"/>
              <a:t>クラス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352451"/>
            <a:ext cx="9178711" cy="61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シーケンス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0"/>
            <a:ext cx="9178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10058400" cy="887412"/>
          </a:xfrm>
        </p:spPr>
        <p:txBody>
          <a:bodyPr/>
          <a:lstStyle/>
          <a:p>
            <a:r>
              <a:rPr kumimoji="1" lang="ja-JP" altLang="en-US" smtClean="0"/>
              <a:t>ユースケース図</a:t>
            </a:r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8508732" y="274830"/>
            <a:ext cx="3436219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0" y="934161"/>
            <a:ext cx="4800901" cy="5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 smtClean="0"/>
              <a:t>クラス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866872"/>
            <a:ext cx="9178711" cy="51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シーケンス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0"/>
            <a:ext cx="91787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各ケースの比較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3200" smtClean="0"/>
              <a:t>QR</a:t>
            </a:r>
            <a:r>
              <a:rPr kumimoji="1" lang="ja-JP" altLang="en-US" sz="3200" smtClean="0"/>
              <a:t>コード</a:t>
            </a:r>
            <a:endParaRPr kumimoji="1" lang="ja-JP" altLang="en-US" sz="320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043836"/>
              </p:ext>
            </p:extLst>
          </p:nvPr>
        </p:nvGraphicFramePr>
        <p:xfrm>
          <a:off x="1096963" y="2582863"/>
          <a:ext cx="4938712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smtClean="0"/>
              <a:t>ＩＣカード</a:t>
            </a:r>
            <a:r>
              <a:rPr kumimoji="1" lang="en-US" altLang="ja-JP" sz="3200" smtClean="0"/>
              <a:t>/</a:t>
            </a:r>
            <a:r>
              <a:rPr kumimoji="1" lang="ja-JP" altLang="en-US" sz="3200" smtClean="0"/>
              <a:t>チップ</a:t>
            </a:r>
            <a:endParaRPr kumimoji="1" lang="ja-JP" altLang="en-US" sz="3200"/>
          </a:p>
        </p:txBody>
      </p:sp>
      <p:graphicFrame>
        <p:nvGraphicFramePr>
          <p:cNvPr id="8" name="コンテンツ プレースホルダー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84125087"/>
              </p:ext>
            </p:extLst>
          </p:nvPr>
        </p:nvGraphicFramePr>
        <p:xfrm>
          <a:off x="6218238" y="2582863"/>
          <a:ext cx="4937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「採用」の書類のイラスト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8579">
            <a:off x="7268645" y="2251982"/>
            <a:ext cx="3000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社会貢献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高齢社会の日本において人手不足を解消する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/>
              <a:t>キャッシュレス決済との相性</a:t>
            </a:r>
            <a:r>
              <a:rPr lang="ja-JP" altLang="en-US" sz="3600" smtClean="0"/>
              <a:t>がいい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87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役割</a:t>
            </a:r>
            <a:r>
              <a:rPr kumimoji="1" lang="ja-JP" altLang="en-US" sz="4000" smtClean="0"/>
              <a:t>分担</a:t>
            </a:r>
            <a:endParaRPr kumimoji="1"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実装を始める</a:t>
            </a:r>
            <a:endParaRPr kumimoji="1"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統合</a:t>
            </a:r>
            <a:endParaRPr kumimoji="1" lang="en-US" altLang="ja-JP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機能検証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単体テスト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従来</a:t>
            </a:r>
            <a:r>
              <a:rPr kumimoji="1" lang="ja-JP" altLang="en-US" sz="3600" dirty="0" smtClean="0"/>
              <a:t>の問題点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必要性・</a:t>
            </a:r>
            <a:r>
              <a:rPr lang="ja-JP" altLang="en-US" sz="3600" smtClean="0"/>
              <a:t>解決策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smtClean="0"/>
              <a:t>　</a:t>
            </a:r>
            <a:r>
              <a:rPr lang="en-US" altLang="ja-JP" sz="3600" smtClean="0"/>
              <a:t>RapidCart</a:t>
            </a:r>
            <a:r>
              <a:rPr lang="ja-JP" altLang="en-US" sz="3600" smtClean="0"/>
              <a:t>の</a:t>
            </a:r>
            <a:r>
              <a:rPr lang="ja-JP" altLang="en-US" sz="3600" smtClean="0"/>
              <a:t>概要（</a:t>
            </a:r>
            <a:r>
              <a:rPr lang="en-US" altLang="ja-JP" sz="3600" smtClean="0"/>
              <a:t>QRver,ICver)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メリット・効果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社会貢献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これからやる</a:t>
            </a:r>
            <a:r>
              <a:rPr lang="ja-JP" altLang="en-US" sz="3600" dirty="0" smtClean="0"/>
              <a:t>こ</a:t>
            </a:r>
            <a:r>
              <a:rPr lang="ja-JP" altLang="en-US" sz="3600" dirty="0"/>
              <a:t>と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セルフレジにできる行列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レジ</a:t>
            </a:r>
            <a:r>
              <a:rPr lang="ja-JP" altLang="en-US" sz="3600" dirty="0" smtClean="0"/>
              <a:t>にかかる人件費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レジ代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会計</a:t>
            </a:r>
            <a:r>
              <a:rPr lang="ja-JP" altLang="en-US" sz="3600" dirty="0" smtClean="0"/>
              <a:t>の手間がかかる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/>
              <a:t>回転率があがる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必要性・解決策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レジではなく、カートの時点で商品を読み込む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退店の際、レジを通ることなくキャッシュレス決済を即時行う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435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お客様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決済にかかる時間の短縮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袋詰めの手間の削減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お店</a:t>
            </a:r>
            <a:endParaRPr kumimoji="1" lang="ja-JP" altLang="en-US" sz="28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226518" cy="32867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人件費の節約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レジ代の節約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pc="-150" dirty="0" smtClean="0"/>
              <a:t>客層</a:t>
            </a:r>
            <a:r>
              <a:rPr kumimoji="1" lang="ja-JP" altLang="en-US" sz="2800" dirty="0" smtClean="0"/>
              <a:t>や買った</a:t>
            </a:r>
            <a:r>
              <a:rPr kumimoji="1" lang="ja-JP" altLang="en-US" sz="2800" spc="-150" dirty="0" smtClean="0"/>
              <a:t>商品</a:t>
            </a:r>
            <a:r>
              <a:rPr kumimoji="1" lang="ja-JP" altLang="en-US" sz="2800" dirty="0" smtClean="0"/>
              <a:t>などの</a:t>
            </a:r>
            <a:r>
              <a:rPr kumimoji="1" lang="ja-JP" altLang="en-US" sz="2800" spc="-150" dirty="0" smtClean="0"/>
              <a:t>情報収集</a:t>
            </a:r>
            <a:endParaRPr kumimoji="1" lang="en-US" altLang="ja-JP" sz="2800" spc="-15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回転率が上がる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店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スペース</a:t>
            </a:r>
            <a:r>
              <a:rPr kumimoji="1" lang="ja-JP" altLang="en-US" sz="2800" dirty="0" smtClean="0"/>
              <a:t>を有効</a:t>
            </a:r>
            <a:r>
              <a:rPr kumimoji="1" lang="ja-JP" altLang="en-US" sz="2800" smtClean="0"/>
              <a:t>活用できる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smtClean="0"/>
              <a:t>初期投資が少なく済む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3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 smtClean="0"/>
              <a:t>制作</a:t>
            </a:r>
            <a:r>
              <a:rPr lang="ja-JP" altLang="en-US" sz="2800" dirty="0"/>
              <a:t>側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9948999" cy="337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カメラを使用するため、運用していく上での改良が安易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バー</a:t>
            </a:r>
            <a:r>
              <a:rPr lang="ja-JP" altLang="en-US" sz="2800" dirty="0"/>
              <a:t>コード</a:t>
            </a:r>
            <a:r>
              <a:rPr lang="ja-JP" altLang="en-US" sz="2800" dirty="0" smtClean="0"/>
              <a:t>だけでなく画像認識に対応等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画像ＤＢが改良され続け、精度が上がっていく</a:t>
            </a: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キャッシュレス決済と組み合わせることにより運用・保守が簡単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ショッピングカートを押している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2839" y="2581138"/>
            <a:ext cx="2676103" cy="28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　　　　　　　　　　　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Summary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32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183" y="3122952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268" y="3913625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Rコードを撮影している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44" y="3122952"/>
            <a:ext cx="1602692" cy="16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立体のイラスト（円柱）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761" y="3570859"/>
            <a:ext cx="995882" cy="14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ドーム形の防犯カメラ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16418" y="3316575"/>
            <a:ext cx="508568" cy="50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1708" y="3316574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8751"/>
            <a:ext cx="4754037" cy="165878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5385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33902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6766" y="3599976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QRコードを撮影している人のイラスト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 t="40019" r="61920" b="24547"/>
          <a:stretch/>
        </p:blipFill>
        <p:spPr bwMode="auto">
          <a:xfrm>
            <a:off x="8530719" y="4009067"/>
            <a:ext cx="375386" cy="5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ローチャート: 処理 2"/>
          <p:cNvSpPr/>
          <p:nvPr/>
        </p:nvSpPr>
        <p:spPr>
          <a:xfrm>
            <a:off x="1203158" y="1874490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立体のイラスト（四角柱・直方体）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46" y="3302269"/>
            <a:ext cx="1162050" cy="1905000"/>
          </a:xfrm>
          <a:prstGeom prst="rect">
            <a:avLst/>
          </a:prstGeom>
          <a:noFill/>
        </p:spPr>
      </p:pic>
      <p:pic>
        <p:nvPicPr>
          <p:cNvPr id="1040" name="Picture 16" descr="ショッピングカートを押している女性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2839" y="2581138"/>
            <a:ext cx="2676103" cy="28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　　　　　　　　　　　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Summary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32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183" y="3122952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アクションカメラ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268" y="3913625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6060" y="3342476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8751"/>
            <a:ext cx="4754037" cy="165878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5385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33902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10" descr="アクションカメラ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3482" y="3692777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電子マネー払いのイラス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7" y="2853819"/>
            <a:ext cx="1587685" cy="17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ローチャート: 処理 2"/>
          <p:cNvSpPr/>
          <p:nvPr/>
        </p:nvSpPr>
        <p:spPr>
          <a:xfrm>
            <a:off x="1010654" y="4533647"/>
            <a:ext cx="922162" cy="1166422"/>
          </a:xfrm>
          <a:prstGeom prst="flowChartProcess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28" y="4078930"/>
            <a:ext cx="401410" cy="3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599" y="7433984"/>
            <a:ext cx="401410" cy="351678"/>
          </a:xfrm>
          <a:prstGeom prst="rect">
            <a:avLst/>
          </a:prstGeom>
          <a:noFill/>
        </p:spPr>
      </p:pic>
      <p:pic>
        <p:nvPicPr>
          <p:cNvPr id="20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900" y="4146877"/>
            <a:ext cx="401410" cy="3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フローチャート: 処理 22"/>
          <p:cNvSpPr/>
          <p:nvPr/>
        </p:nvSpPr>
        <p:spPr>
          <a:xfrm>
            <a:off x="1203157" y="1874490"/>
            <a:ext cx="3436219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10058400" cy="887412"/>
          </a:xfrm>
        </p:spPr>
        <p:txBody>
          <a:bodyPr/>
          <a:lstStyle/>
          <a:p>
            <a:r>
              <a:rPr kumimoji="1" lang="ja-JP" altLang="en-US" smtClean="0"/>
              <a:t>ユースケース図</a:t>
            </a:r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67" y="971711"/>
            <a:ext cx="4700588" cy="5183188"/>
          </a:xfrm>
        </p:spPr>
      </p:pic>
      <p:sp>
        <p:nvSpPr>
          <p:cNvPr id="4" name="フローチャート: 処理 3"/>
          <p:cNvSpPr/>
          <p:nvPr/>
        </p:nvSpPr>
        <p:spPr>
          <a:xfrm>
            <a:off x="8749364" y="287338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310</Words>
  <Application>Microsoft Office PowerPoint</Application>
  <PresentationFormat>ワイド画面</PresentationFormat>
  <Paragraphs>73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Bauhaus 93</vt:lpstr>
      <vt:lpstr>Calibri</vt:lpstr>
      <vt:lpstr>Calibri Light</vt:lpstr>
      <vt:lpstr>Wingdings</vt:lpstr>
      <vt:lpstr>レトロスペクト</vt:lpstr>
      <vt:lpstr>(自動精算システム)</vt:lpstr>
      <vt:lpstr>目次</vt:lpstr>
      <vt:lpstr>従来の問題点</vt:lpstr>
      <vt:lpstr>必要性・解決策</vt:lpstr>
      <vt:lpstr>メリット・効果</vt:lpstr>
      <vt:lpstr>メリット・効果</vt:lpstr>
      <vt:lpstr>　　　　　　　　　　　Summary</vt:lpstr>
      <vt:lpstr>　　　　　　　　　　　Summary</vt:lpstr>
      <vt:lpstr>ユースケース図</vt:lpstr>
      <vt:lpstr>クラス図</vt:lpstr>
      <vt:lpstr>シーケンス図</vt:lpstr>
      <vt:lpstr>ユースケース図</vt:lpstr>
      <vt:lpstr>クラス図</vt:lpstr>
      <vt:lpstr>シーケンス図</vt:lpstr>
      <vt:lpstr>各ケースの比較</vt:lpstr>
      <vt:lpstr>社会貢献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18</cp:revision>
  <dcterms:created xsi:type="dcterms:W3CDTF">2019-10-08T07:00:30Z</dcterms:created>
  <dcterms:modified xsi:type="dcterms:W3CDTF">2019-10-24T06:17:35Z</dcterms:modified>
</cp:coreProperties>
</file>