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80" r:id="rId1"/>
  </p:sldMasterIdLst>
  <p:notesMasterIdLst>
    <p:notesMasterId r:id="rId33"/>
  </p:notesMasterIdLst>
  <p:handoutMasterIdLst>
    <p:handoutMasterId r:id="rId34"/>
  </p:handoutMasterIdLst>
  <p:sldIdLst>
    <p:sldId id="256" r:id="rId2"/>
    <p:sldId id="257" r:id="rId3"/>
    <p:sldId id="296" r:id="rId4"/>
    <p:sldId id="297" r:id="rId5"/>
    <p:sldId id="295" r:id="rId6"/>
    <p:sldId id="294" r:id="rId7"/>
    <p:sldId id="303" r:id="rId8"/>
    <p:sldId id="276" r:id="rId9"/>
    <p:sldId id="287" r:id="rId10"/>
    <p:sldId id="288" r:id="rId11"/>
    <p:sldId id="289" r:id="rId12"/>
    <p:sldId id="300" r:id="rId13"/>
    <p:sldId id="306" r:id="rId14"/>
    <p:sldId id="309" r:id="rId15"/>
    <p:sldId id="310" r:id="rId16"/>
    <p:sldId id="311" r:id="rId17"/>
    <p:sldId id="313" r:id="rId18"/>
    <p:sldId id="307" r:id="rId19"/>
    <p:sldId id="314" r:id="rId20"/>
    <p:sldId id="315" r:id="rId21"/>
    <p:sldId id="316" r:id="rId22"/>
    <p:sldId id="304" r:id="rId23"/>
    <p:sldId id="305" r:id="rId24"/>
    <p:sldId id="293" r:id="rId25"/>
    <p:sldId id="298" r:id="rId26"/>
    <p:sldId id="317" r:id="rId27"/>
    <p:sldId id="302" r:id="rId28"/>
    <p:sldId id="299" r:id="rId29"/>
    <p:sldId id="290" r:id="rId30"/>
    <p:sldId id="292" r:id="rId31"/>
    <p:sldId id="308" r:id="rId3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FFCC"/>
    <a:srgbClr val="FF0066"/>
    <a:srgbClr val="FF9966"/>
    <a:srgbClr val="1CADE4"/>
    <a:srgbClr val="FFCC66"/>
    <a:srgbClr val="117EA7"/>
    <a:srgbClr val="99CCFF"/>
    <a:srgbClr val="7E7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0" autoAdjust="0"/>
    <p:restoredTop sz="94660"/>
  </p:normalViewPr>
  <p:slideViewPr>
    <p:cSldViewPr snapToGrid="0">
      <p:cViewPr varScale="1">
        <p:scale>
          <a:sx n="98" d="100"/>
          <a:sy n="98" d="100"/>
        </p:scale>
        <p:origin x="102"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9742D3-7C15-491C-A57C-071288FAF50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0EC2FF7-8D30-4684-953B-5353D24AB252}">
      <dgm:prSet phldrT="[テキスト]"/>
      <dgm:spPr/>
      <dgm:t>
        <a:bodyPr/>
        <a:lstStyle/>
        <a:p>
          <a:r>
            <a:rPr kumimoji="1" lang="ja-JP" altLang="en-US" smtClean="0"/>
            <a:t>入力</a:t>
          </a:r>
          <a:endParaRPr kumimoji="1" lang="ja-JP" altLang="en-US"/>
        </a:p>
      </dgm:t>
    </dgm:pt>
    <dgm:pt modelId="{A4ED52B3-943A-488A-B2F6-3665F1D4E576}" type="parTrans" cxnId="{40BC3357-A841-4B9B-B325-A92E37BBFD3B}">
      <dgm:prSet/>
      <dgm:spPr/>
      <dgm:t>
        <a:bodyPr/>
        <a:lstStyle/>
        <a:p>
          <a:endParaRPr kumimoji="1" lang="ja-JP" altLang="en-US"/>
        </a:p>
      </dgm:t>
    </dgm:pt>
    <dgm:pt modelId="{720574FE-FEEC-45A9-A8EE-7AE9B5FDAF42}" type="sibTrans" cxnId="{40BC3357-A841-4B9B-B325-A92E37BBFD3B}">
      <dgm:prSet/>
      <dgm:spPr/>
      <dgm:t>
        <a:bodyPr/>
        <a:lstStyle/>
        <a:p>
          <a:endParaRPr kumimoji="1" lang="ja-JP" altLang="en-US"/>
        </a:p>
      </dgm:t>
    </dgm:pt>
    <dgm:pt modelId="{03B3FD47-D917-4C51-904C-FA98E07B6FCE}">
      <dgm:prSet phldrT="[テキスト]"/>
      <dgm:spPr/>
      <dgm:t>
        <a:bodyPr/>
        <a:lstStyle/>
        <a:p>
          <a:r>
            <a:rPr kumimoji="1" lang="ja-JP" altLang="en-US" smtClean="0"/>
            <a:t>超音波センサ（距離）</a:t>
          </a:r>
          <a:endParaRPr kumimoji="1" lang="ja-JP" altLang="en-US"/>
        </a:p>
      </dgm:t>
    </dgm:pt>
    <dgm:pt modelId="{230568E9-E294-4B18-89CE-CEB6618B0A7A}" type="parTrans" cxnId="{8FFC1905-B6DF-4E44-A2ED-BC40E31D7C19}">
      <dgm:prSet/>
      <dgm:spPr/>
      <dgm:t>
        <a:bodyPr/>
        <a:lstStyle/>
        <a:p>
          <a:endParaRPr kumimoji="1" lang="ja-JP" altLang="en-US"/>
        </a:p>
      </dgm:t>
    </dgm:pt>
    <dgm:pt modelId="{3C887774-3FD4-4F88-B32F-94F233C077A7}" type="sibTrans" cxnId="{8FFC1905-B6DF-4E44-A2ED-BC40E31D7C19}">
      <dgm:prSet/>
      <dgm:spPr/>
      <dgm:t>
        <a:bodyPr/>
        <a:lstStyle/>
        <a:p>
          <a:endParaRPr kumimoji="1" lang="ja-JP" altLang="en-US"/>
        </a:p>
      </dgm:t>
    </dgm:pt>
    <dgm:pt modelId="{5A019D51-3EA6-4D11-9444-117D13C5EDBC}">
      <dgm:prSet phldrT="[テキスト]"/>
      <dgm:spPr/>
      <dgm:t>
        <a:bodyPr/>
        <a:lstStyle/>
        <a:p>
          <a:r>
            <a:rPr kumimoji="1" lang="ja-JP" altLang="en-US" smtClean="0"/>
            <a:t>ひずみゲージ（重量）</a:t>
          </a:r>
          <a:endParaRPr kumimoji="1" lang="ja-JP" altLang="en-US"/>
        </a:p>
      </dgm:t>
    </dgm:pt>
    <dgm:pt modelId="{5270D4EA-C791-4CF4-9809-0E654A6BC621}" type="parTrans" cxnId="{9574A455-72AC-4B01-AAFE-9A0C750E728B}">
      <dgm:prSet/>
      <dgm:spPr/>
      <dgm:t>
        <a:bodyPr/>
        <a:lstStyle/>
        <a:p>
          <a:endParaRPr kumimoji="1" lang="ja-JP" altLang="en-US"/>
        </a:p>
      </dgm:t>
    </dgm:pt>
    <dgm:pt modelId="{844A74D8-CC1E-4C12-92F4-D87AAFB75AE1}" type="sibTrans" cxnId="{9574A455-72AC-4B01-AAFE-9A0C750E728B}">
      <dgm:prSet/>
      <dgm:spPr/>
      <dgm:t>
        <a:bodyPr/>
        <a:lstStyle/>
        <a:p>
          <a:endParaRPr kumimoji="1" lang="ja-JP" altLang="en-US"/>
        </a:p>
      </dgm:t>
    </dgm:pt>
    <dgm:pt modelId="{9973FC79-DD54-4CEC-A5D2-348342277555}">
      <dgm:prSet phldrT="[テキスト]"/>
      <dgm:spPr/>
      <dgm:t>
        <a:bodyPr/>
        <a:lstStyle/>
        <a:p>
          <a:r>
            <a:rPr kumimoji="1" lang="en-US" altLang="ja-JP" smtClean="0"/>
            <a:t>WEB</a:t>
          </a:r>
          <a:r>
            <a:rPr kumimoji="1" lang="ja-JP" altLang="en-US" smtClean="0"/>
            <a:t>カメラ（画像）</a:t>
          </a:r>
          <a:endParaRPr kumimoji="1" lang="ja-JP" altLang="en-US"/>
        </a:p>
      </dgm:t>
    </dgm:pt>
    <dgm:pt modelId="{C17F99B8-F597-4923-A469-F4687A53E1AF}" type="parTrans" cxnId="{FBE5BB6B-B79A-4621-98C7-1A42938AE6EF}">
      <dgm:prSet/>
      <dgm:spPr/>
      <dgm:t>
        <a:bodyPr/>
        <a:lstStyle/>
        <a:p>
          <a:endParaRPr kumimoji="1" lang="ja-JP" altLang="en-US"/>
        </a:p>
      </dgm:t>
    </dgm:pt>
    <dgm:pt modelId="{B24DA0E9-2C77-4293-B539-59107D5F5F63}" type="sibTrans" cxnId="{FBE5BB6B-B79A-4621-98C7-1A42938AE6EF}">
      <dgm:prSet/>
      <dgm:spPr/>
      <dgm:t>
        <a:bodyPr/>
        <a:lstStyle/>
        <a:p>
          <a:endParaRPr kumimoji="1" lang="ja-JP" altLang="en-US"/>
        </a:p>
      </dgm:t>
    </dgm:pt>
    <dgm:pt modelId="{D27424EB-6B88-461E-A9C7-2108888B795A}" type="pres">
      <dgm:prSet presAssocID="{349742D3-7C15-491C-A57C-071288FAF507}" presName="Name0" presStyleCnt="0">
        <dgm:presLayoutVars>
          <dgm:dir/>
          <dgm:animLvl val="lvl"/>
          <dgm:resizeHandles val="exact"/>
        </dgm:presLayoutVars>
      </dgm:prSet>
      <dgm:spPr/>
      <dgm:t>
        <a:bodyPr/>
        <a:lstStyle/>
        <a:p>
          <a:endParaRPr kumimoji="1" lang="ja-JP" altLang="en-US"/>
        </a:p>
      </dgm:t>
    </dgm:pt>
    <dgm:pt modelId="{BF87E8A3-CC51-48B4-AE3F-B5CCC7ADCAFB}" type="pres">
      <dgm:prSet presAssocID="{40EC2FF7-8D30-4684-953B-5353D24AB252}" presName="composite" presStyleCnt="0"/>
      <dgm:spPr/>
    </dgm:pt>
    <dgm:pt modelId="{79295A45-6E0B-4BAD-942D-1396CF9D22D9}" type="pres">
      <dgm:prSet presAssocID="{40EC2FF7-8D30-4684-953B-5353D24AB252}" presName="parTx" presStyleLbl="alignNode1" presStyleIdx="0" presStyleCnt="1">
        <dgm:presLayoutVars>
          <dgm:chMax val="0"/>
          <dgm:chPref val="0"/>
          <dgm:bulletEnabled val="1"/>
        </dgm:presLayoutVars>
      </dgm:prSet>
      <dgm:spPr/>
      <dgm:t>
        <a:bodyPr/>
        <a:lstStyle/>
        <a:p>
          <a:endParaRPr kumimoji="1" lang="ja-JP" altLang="en-US"/>
        </a:p>
      </dgm:t>
    </dgm:pt>
    <dgm:pt modelId="{8AFC59EB-5A41-405E-98C3-9C66242C4364}" type="pres">
      <dgm:prSet presAssocID="{40EC2FF7-8D30-4684-953B-5353D24AB252}" presName="desTx" presStyleLbl="alignAccFollowNode1" presStyleIdx="0" presStyleCnt="1">
        <dgm:presLayoutVars>
          <dgm:bulletEnabled val="1"/>
        </dgm:presLayoutVars>
      </dgm:prSet>
      <dgm:spPr/>
      <dgm:t>
        <a:bodyPr/>
        <a:lstStyle/>
        <a:p>
          <a:endParaRPr kumimoji="1" lang="ja-JP" altLang="en-US"/>
        </a:p>
      </dgm:t>
    </dgm:pt>
  </dgm:ptLst>
  <dgm:cxnLst>
    <dgm:cxn modelId="{9574A455-72AC-4B01-AAFE-9A0C750E728B}" srcId="{40EC2FF7-8D30-4684-953B-5353D24AB252}" destId="{5A019D51-3EA6-4D11-9444-117D13C5EDBC}" srcOrd="1" destOrd="0" parTransId="{5270D4EA-C791-4CF4-9809-0E654A6BC621}" sibTransId="{844A74D8-CC1E-4C12-92F4-D87AAFB75AE1}"/>
    <dgm:cxn modelId="{40BC3357-A841-4B9B-B325-A92E37BBFD3B}" srcId="{349742D3-7C15-491C-A57C-071288FAF507}" destId="{40EC2FF7-8D30-4684-953B-5353D24AB252}" srcOrd="0" destOrd="0" parTransId="{A4ED52B3-943A-488A-B2F6-3665F1D4E576}" sibTransId="{720574FE-FEEC-45A9-A8EE-7AE9B5FDAF42}"/>
    <dgm:cxn modelId="{97A77961-72AF-4F76-AD87-9F284B289B3B}" type="presOf" srcId="{5A019D51-3EA6-4D11-9444-117D13C5EDBC}" destId="{8AFC59EB-5A41-405E-98C3-9C66242C4364}" srcOrd="0" destOrd="1" presId="urn:microsoft.com/office/officeart/2005/8/layout/hList1"/>
    <dgm:cxn modelId="{EFF1F356-9D26-4820-BCCA-A4CCEC493A17}" type="presOf" srcId="{349742D3-7C15-491C-A57C-071288FAF507}" destId="{D27424EB-6B88-461E-A9C7-2108888B795A}" srcOrd="0" destOrd="0" presId="urn:microsoft.com/office/officeart/2005/8/layout/hList1"/>
    <dgm:cxn modelId="{8FFC1905-B6DF-4E44-A2ED-BC40E31D7C19}" srcId="{40EC2FF7-8D30-4684-953B-5353D24AB252}" destId="{03B3FD47-D917-4C51-904C-FA98E07B6FCE}" srcOrd="0" destOrd="0" parTransId="{230568E9-E294-4B18-89CE-CEB6618B0A7A}" sibTransId="{3C887774-3FD4-4F88-B32F-94F233C077A7}"/>
    <dgm:cxn modelId="{8C5C15F6-89C2-4320-ADEC-DD69DE84D1DD}" type="presOf" srcId="{03B3FD47-D917-4C51-904C-FA98E07B6FCE}" destId="{8AFC59EB-5A41-405E-98C3-9C66242C4364}" srcOrd="0" destOrd="0" presId="urn:microsoft.com/office/officeart/2005/8/layout/hList1"/>
    <dgm:cxn modelId="{E0422ED5-4B6B-496D-AB76-6BE594DEEDA9}" type="presOf" srcId="{40EC2FF7-8D30-4684-953B-5353D24AB252}" destId="{79295A45-6E0B-4BAD-942D-1396CF9D22D9}" srcOrd="0" destOrd="0" presId="urn:microsoft.com/office/officeart/2005/8/layout/hList1"/>
    <dgm:cxn modelId="{A28B4C0E-BE28-4172-AF96-B85809B143B9}" type="presOf" srcId="{9973FC79-DD54-4CEC-A5D2-348342277555}" destId="{8AFC59EB-5A41-405E-98C3-9C66242C4364}" srcOrd="0" destOrd="2" presId="urn:microsoft.com/office/officeart/2005/8/layout/hList1"/>
    <dgm:cxn modelId="{FBE5BB6B-B79A-4621-98C7-1A42938AE6EF}" srcId="{40EC2FF7-8D30-4684-953B-5353D24AB252}" destId="{9973FC79-DD54-4CEC-A5D2-348342277555}" srcOrd="2" destOrd="0" parTransId="{C17F99B8-F597-4923-A469-F4687A53E1AF}" sibTransId="{B24DA0E9-2C77-4293-B539-59107D5F5F63}"/>
    <dgm:cxn modelId="{0AC59C0B-505E-47E8-BE51-99D4E02D0167}" type="presParOf" srcId="{D27424EB-6B88-461E-A9C7-2108888B795A}" destId="{BF87E8A3-CC51-48B4-AE3F-B5CCC7ADCAFB}" srcOrd="0" destOrd="0" presId="urn:microsoft.com/office/officeart/2005/8/layout/hList1"/>
    <dgm:cxn modelId="{3D153B76-7A00-4B19-9F24-50CCB075610B}" type="presParOf" srcId="{BF87E8A3-CC51-48B4-AE3F-B5CCC7ADCAFB}" destId="{79295A45-6E0B-4BAD-942D-1396CF9D22D9}" srcOrd="0" destOrd="0" presId="urn:microsoft.com/office/officeart/2005/8/layout/hList1"/>
    <dgm:cxn modelId="{11C1EBF7-9304-4172-9ADF-82BA79178D54}" type="presParOf" srcId="{BF87E8A3-CC51-48B4-AE3F-B5CCC7ADCAFB}" destId="{8AFC59EB-5A41-405E-98C3-9C66242C4364}"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9742D3-7C15-491C-A57C-071288FAF50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40EC2FF7-8D30-4684-953B-5353D24AB252}">
      <dgm:prSet phldrT="[テキスト]"/>
      <dgm:spPr/>
      <dgm:t>
        <a:bodyPr/>
        <a:lstStyle/>
        <a:p>
          <a:r>
            <a:rPr kumimoji="1" lang="ja-JP" altLang="en-US" smtClean="0"/>
            <a:t>出力</a:t>
          </a:r>
          <a:endParaRPr kumimoji="1" lang="ja-JP" altLang="en-US"/>
        </a:p>
      </dgm:t>
    </dgm:pt>
    <dgm:pt modelId="{A4ED52B3-943A-488A-B2F6-3665F1D4E576}" type="parTrans" cxnId="{40BC3357-A841-4B9B-B325-A92E37BBFD3B}">
      <dgm:prSet/>
      <dgm:spPr/>
      <dgm:t>
        <a:bodyPr/>
        <a:lstStyle/>
        <a:p>
          <a:endParaRPr kumimoji="1" lang="ja-JP" altLang="en-US"/>
        </a:p>
      </dgm:t>
    </dgm:pt>
    <dgm:pt modelId="{720574FE-FEEC-45A9-A8EE-7AE9B5FDAF42}" type="sibTrans" cxnId="{40BC3357-A841-4B9B-B325-A92E37BBFD3B}">
      <dgm:prSet/>
      <dgm:spPr/>
      <dgm:t>
        <a:bodyPr/>
        <a:lstStyle/>
        <a:p>
          <a:endParaRPr kumimoji="1" lang="ja-JP" altLang="en-US"/>
        </a:p>
      </dgm:t>
    </dgm:pt>
    <dgm:pt modelId="{8F26C5F0-2360-4495-AD88-828AB9083AEE}">
      <dgm:prSet phldrT="[テキスト]"/>
      <dgm:spPr/>
      <dgm:t>
        <a:bodyPr/>
        <a:lstStyle/>
        <a:p>
          <a:r>
            <a:rPr kumimoji="1" lang="ja-JP" altLang="en-US" smtClean="0"/>
            <a:t>画像データ</a:t>
          </a:r>
          <a:endParaRPr kumimoji="1" lang="ja-JP" altLang="en-US"/>
        </a:p>
      </dgm:t>
    </dgm:pt>
    <dgm:pt modelId="{F70F4D4E-B98B-4F8F-8565-2CA18B62FBDE}" type="parTrans" cxnId="{4A486BAA-3325-4144-8309-7551BB0E06E3}">
      <dgm:prSet/>
      <dgm:spPr/>
      <dgm:t>
        <a:bodyPr/>
        <a:lstStyle/>
        <a:p>
          <a:endParaRPr kumimoji="1" lang="ja-JP" altLang="en-US"/>
        </a:p>
      </dgm:t>
    </dgm:pt>
    <dgm:pt modelId="{AF96E54A-0473-4B3D-A225-876883A67457}" type="sibTrans" cxnId="{4A486BAA-3325-4144-8309-7551BB0E06E3}">
      <dgm:prSet/>
      <dgm:spPr/>
      <dgm:t>
        <a:bodyPr/>
        <a:lstStyle/>
        <a:p>
          <a:endParaRPr kumimoji="1" lang="ja-JP" altLang="en-US"/>
        </a:p>
      </dgm:t>
    </dgm:pt>
    <dgm:pt modelId="{872580C2-359C-43A1-9FB0-CBF4785AB609}">
      <dgm:prSet phldrT="[テキスト]"/>
      <dgm:spPr/>
      <dgm:t>
        <a:bodyPr/>
        <a:lstStyle/>
        <a:p>
          <a:r>
            <a:rPr kumimoji="1" lang="ja-JP" altLang="en-US" smtClean="0"/>
            <a:t>フラグ（追加</a:t>
          </a:r>
          <a:r>
            <a:rPr kumimoji="1" lang="en-US" altLang="ja-JP" smtClean="0"/>
            <a:t>or</a:t>
          </a:r>
          <a:r>
            <a:rPr kumimoji="1" lang="ja-JP" altLang="en-US" smtClean="0"/>
            <a:t>削除</a:t>
          </a:r>
          <a:r>
            <a:rPr kumimoji="1" lang="en-US" altLang="ja-JP" smtClean="0"/>
            <a:t>)</a:t>
          </a:r>
          <a:endParaRPr kumimoji="1" lang="ja-JP" altLang="en-US"/>
        </a:p>
      </dgm:t>
    </dgm:pt>
    <dgm:pt modelId="{0701FE14-63C4-4D14-9EBB-DB7F74FB9A0E}" type="parTrans" cxnId="{63DBC492-9DCD-4CA7-80E1-7CF4288F081E}">
      <dgm:prSet/>
      <dgm:spPr/>
      <dgm:t>
        <a:bodyPr/>
        <a:lstStyle/>
        <a:p>
          <a:endParaRPr kumimoji="1" lang="ja-JP" altLang="en-US"/>
        </a:p>
      </dgm:t>
    </dgm:pt>
    <dgm:pt modelId="{0F590DF7-E1EF-40B4-9EC8-1333D2E338CD}" type="sibTrans" cxnId="{63DBC492-9DCD-4CA7-80E1-7CF4288F081E}">
      <dgm:prSet/>
      <dgm:spPr/>
      <dgm:t>
        <a:bodyPr/>
        <a:lstStyle/>
        <a:p>
          <a:endParaRPr kumimoji="1" lang="ja-JP" altLang="en-US"/>
        </a:p>
      </dgm:t>
    </dgm:pt>
    <dgm:pt modelId="{D27424EB-6B88-461E-A9C7-2108888B795A}" type="pres">
      <dgm:prSet presAssocID="{349742D3-7C15-491C-A57C-071288FAF507}" presName="Name0" presStyleCnt="0">
        <dgm:presLayoutVars>
          <dgm:dir/>
          <dgm:animLvl val="lvl"/>
          <dgm:resizeHandles val="exact"/>
        </dgm:presLayoutVars>
      </dgm:prSet>
      <dgm:spPr/>
      <dgm:t>
        <a:bodyPr/>
        <a:lstStyle/>
        <a:p>
          <a:endParaRPr kumimoji="1" lang="ja-JP" altLang="en-US"/>
        </a:p>
      </dgm:t>
    </dgm:pt>
    <dgm:pt modelId="{BF87E8A3-CC51-48B4-AE3F-B5CCC7ADCAFB}" type="pres">
      <dgm:prSet presAssocID="{40EC2FF7-8D30-4684-953B-5353D24AB252}" presName="composite" presStyleCnt="0"/>
      <dgm:spPr/>
    </dgm:pt>
    <dgm:pt modelId="{79295A45-6E0B-4BAD-942D-1396CF9D22D9}" type="pres">
      <dgm:prSet presAssocID="{40EC2FF7-8D30-4684-953B-5353D24AB252}" presName="parTx" presStyleLbl="alignNode1" presStyleIdx="0" presStyleCnt="1">
        <dgm:presLayoutVars>
          <dgm:chMax val="0"/>
          <dgm:chPref val="0"/>
          <dgm:bulletEnabled val="1"/>
        </dgm:presLayoutVars>
      </dgm:prSet>
      <dgm:spPr/>
      <dgm:t>
        <a:bodyPr/>
        <a:lstStyle/>
        <a:p>
          <a:endParaRPr kumimoji="1" lang="ja-JP" altLang="en-US"/>
        </a:p>
      </dgm:t>
    </dgm:pt>
    <dgm:pt modelId="{8AFC59EB-5A41-405E-98C3-9C66242C4364}" type="pres">
      <dgm:prSet presAssocID="{40EC2FF7-8D30-4684-953B-5353D24AB252}" presName="desTx" presStyleLbl="alignAccFollowNode1" presStyleIdx="0" presStyleCnt="1">
        <dgm:presLayoutVars>
          <dgm:bulletEnabled val="1"/>
        </dgm:presLayoutVars>
      </dgm:prSet>
      <dgm:spPr/>
      <dgm:t>
        <a:bodyPr/>
        <a:lstStyle/>
        <a:p>
          <a:endParaRPr kumimoji="1" lang="ja-JP" altLang="en-US"/>
        </a:p>
      </dgm:t>
    </dgm:pt>
  </dgm:ptLst>
  <dgm:cxnLst>
    <dgm:cxn modelId="{D9030FE5-F032-4C09-8393-917455A5D8F0}" type="presOf" srcId="{8F26C5F0-2360-4495-AD88-828AB9083AEE}" destId="{8AFC59EB-5A41-405E-98C3-9C66242C4364}" srcOrd="0" destOrd="0" presId="urn:microsoft.com/office/officeart/2005/8/layout/hList1"/>
    <dgm:cxn modelId="{EFF1F356-9D26-4820-BCCA-A4CCEC493A17}" type="presOf" srcId="{349742D3-7C15-491C-A57C-071288FAF507}" destId="{D27424EB-6B88-461E-A9C7-2108888B795A}" srcOrd="0" destOrd="0" presId="urn:microsoft.com/office/officeart/2005/8/layout/hList1"/>
    <dgm:cxn modelId="{40BC3357-A841-4B9B-B325-A92E37BBFD3B}" srcId="{349742D3-7C15-491C-A57C-071288FAF507}" destId="{40EC2FF7-8D30-4684-953B-5353D24AB252}" srcOrd="0" destOrd="0" parTransId="{A4ED52B3-943A-488A-B2F6-3665F1D4E576}" sibTransId="{720574FE-FEEC-45A9-A8EE-7AE9B5FDAF42}"/>
    <dgm:cxn modelId="{63DBC492-9DCD-4CA7-80E1-7CF4288F081E}" srcId="{40EC2FF7-8D30-4684-953B-5353D24AB252}" destId="{872580C2-359C-43A1-9FB0-CBF4785AB609}" srcOrd="1" destOrd="0" parTransId="{0701FE14-63C4-4D14-9EBB-DB7F74FB9A0E}" sibTransId="{0F590DF7-E1EF-40B4-9EC8-1333D2E338CD}"/>
    <dgm:cxn modelId="{E0422ED5-4B6B-496D-AB76-6BE594DEEDA9}" type="presOf" srcId="{40EC2FF7-8D30-4684-953B-5353D24AB252}" destId="{79295A45-6E0B-4BAD-942D-1396CF9D22D9}" srcOrd="0" destOrd="0" presId="urn:microsoft.com/office/officeart/2005/8/layout/hList1"/>
    <dgm:cxn modelId="{4A486BAA-3325-4144-8309-7551BB0E06E3}" srcId="{40EC2FF7-8D30-4684-953B-5353D24AB252}" destId="{8F26C5F0-2360-4495-AD88-828AB9083AEE}" srcOrd="0" destOrd="0" parTransId="{F70F4D4E-B98B-4F8F-8565-2CA18B62FBDE}" sibTransId="{AF96E54A-0473-4B3D-A225-876883A67457}"/>
    <dgm:cxn modelId="{36CD8503-9198-47D6-8C6B-0F601A436603}" type="presOf" srcId="{872580C2-359C-43A1-9FB0-CBF4785AB609}" destId="{8AFC59EB-5A41-405E-98C3-9C66242C4364}" srcOrd="0" destOrd="1" presId="urn:microsoft.com/office/officeart/2005/8/layout/hList1"/>
    <dgm:cxn modelId="{0AC59C0B-505E-47E8-BE51-99D4E02D0167}" type="presParOf" srcId="{D27424EB-6B88-461E-A9C7-2108888B795A}" destId="{BF87E8A3-CC51-48B4-AE3F-B5CCC7ADCAFB}" srcOrd="0" destOrd="0" presId="urn:microsoft.com/office/officeart/2005/8/layout/hList1"/>
    <dgm:cxn modelId="{3D153B76-7A00-4B19-9F24-50CCB075610B}" type="presParOf" srcId="{BF87E8A3-CC51-48B4-AE3F-B5CCC7ADCAFB}" destId="{79295A45-6E0B-4BAD-942D-1396CF9D22D9}" srcOrd="0" destOrd="0" presId="urn:microsoft.com/office/officeart/2005/8/layout/hList1"/>
    <dgm:cxn modelId="{11C1EBF7-9304-4172-9ADF-82BA79178D54}" type="presParOf" srcId="{BF87E8A3-CC51-48B4-AE3F-B5CCC7ADCAFB}" destId="{8AFC59EB-5A41-405E-98C3-9C66242C4364}" srcOrd="1" destOrd="0" presId="urn:microsoft.com/office/officeart/2005/8/layout/hList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3F608E-D655-4523-942C-3E4CB94578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kumimoji="1" lang="ja-JP" altLang="en-US"/>
        </a:p>
      </dgm:t>
    </dgm:pt>
    <dgm:pt modelId="{B810E428-B3FB-4612-BE40-707B9F98423B}">
      <dgm:prSet phldrT="[テキスト]"/>
      <dgm:spPr/>
      <dgm:t>
        <a:bodyPr/>
        <a:lstStyle/>
        <a:p>
          <a:r>
            <a:rPr kumimoji="1" lang="ja-JP" altLang="en-US" smtClean="0"/>
            <a:t>利点</a:t>
          </a:r>
          <a:endParaRPr kumimoji="1" lang="ja-JP" altLang="en-US"/>
        </a:p>
      </dgm:t>
    </dgm:pt>
    <dgm:pt modelId="{0E44D524-91DF-40F2-A18B-BA874BDDD2F2}" type="parTrans" cxnId="{46D2A9ED-45E3-4AE9-88E9-3D06563EAD03}">
      <dgm:prSet/>
      <dgm:spPr/>
      <dgm:t>
        <a:bodyPr/>
        <a:lstStyle/>
        <a:p>
          <a:endParaRPr kumimoji="1" lang="ja-JP" altLang="en-US"/>
        </a:p>
      </dgm:t>
    </dgm:pt>
    <dgm:pt modelId="{C08719F6-2A09-4212-97EA-BE9E7087CF13}" type="sibTrans" cxnId="{46D2A9ED-45E3-4AE9-88E9-3D06563EAD03}">
      <dgm:prSet/>
      <dgm:spPr/>
      <dgm:t>
        <a:bodyPr/>
        <a:lstStyle/>
        <a:p>
          <a:endParaRPr kumimoji="1" lang="ja-JP" altLang="en-US"/>
        </a:p>
      </dgm:t>
    </dgm:pt>
    <dgm:pt modelId="{B00D3269-CDAD-4670-A62C-D0F840EE856C}">
      <dgm:prSet phldrT="[テキスト]"/>
      <dgm:spPr/>
      <dgm:t>
        <a:bodyPr/>
        <a:lstStyle/>
        <a:p>
          <a:r>
            <a:rPr kumimoji="1" lang="ja-JP" altLang="en-US" smtClean="0"/>
            <a:t>低コスト</a:t>
          </a:r>
          <a:endParaRPr kumimoji="1" lang="ja-JP" altLang="en-US"/>
        </a:p>
      </dgm:t>
    </dgm:pt>
    <dgm:pt modelId="{E2D58274-58FC-4ECB-8285-47A6C4C5F7DD}" type="parTrans" cxnId="{42F3A937-5664-4267-8AD1-FA1234BBA512}">
      <dgm:prSet/>
      <dgm:spPr/>
      <dgm:t>
        <a:bodyPr/>
        <a:lstStyle/>
        <a:p>
          <a:endParaRPr kumimoji="1" lang="ja-JP" altLang="en-US"/>
        </a:p>
      </dgm:t>
    </dgm:pt>
    <dgm:pt modelId="{A35A0425-51AB-4539-882B-A8899F8062B6}" type="sibTrans" cxnId="{42F3A937-5664-4267-8AD1-FA1234BBA512}">
      <dgm:prSet/>
      <dgm:spPr/>
      <dgm:t>
        <a:bodyPr/>
        <a:lstStyle/>
        <a:p>
          <a:endParaRPr kumimoji="1" lang="ja-JP" altLang="en-US"/>
        </a:p>
      </dgm:t>
    </dgm:pt>
    <dgm:pt modelId="{F4A391A4-705B-406E-A549-08C8E26DDC42}">
      <dgm:prSet phldrT="[テキスト]"/>
      <dgm:spPr/>
      <dgm:t>
        <a:bodyPr/>
        <a:lstStyle/>
        <a:p>
          <a:r>
            <a:rPr kumimoji="1" lang="ja-JP" altLang="en-US" smtClean="0"/>
            <a:t>拡張性</a:t>
          </a:r>
          <a:endParaRPr kumimoji="1" lang="ja-JP" altLang="en-US"/>
        </a:p>
      </dgm:t>
    </dgm:pt>
    <dgm:pt modelId="{F650B10F-69DD-4BEC-B277-B1852AEB8551}" type="parTrans" cxnId="{EAF712E3-2C2D-4451-88EE-BE709C162423}">
      <dgm:prSet/>
      <dgm:spPr/>
      <dgm:t>
        <a:bodyPr/>
        <a:lstStyle/>
        <a:p>
          <a:endParaRPr kumimoji="1" lang="ja-JP" altLang="en-US"/>
        </a:p>
      </dgm:t>
    </dgm:pt>
    <dgm:pt modelId="{BAE781B4-D32D-40DB-8EAD-B2E2FEC0EB0C}" type="sibTrans" cxnId="{EAF712E3-2C2D-4451-88EE-BE709C162423}">
      <dgm:prSet/>
      <dgm:spPr/>
      <dgm:t>
        <a:bodyPr/>
        <a:lstStyle/>
        <a:p>
          <a:endParaRPr kumimoji="1" lang="ja-JP" altLang="en-US"/>
        </a:p>
      </dgm:t>
    </dgm:pt>
    <dgm:pt modelId="{5471A3EF-9A15-4F0C-AEE8-444C115BCB7C}">
      <dgm:prSet phldrT="[テキスト]"/>
      <dgm:spPr/>
      <dgm:t>
        <a:bodyPr/>
        <a:lstStyle/>
        <a:p>
          <a:r>
            <a:rPr kumimoji="1" lang="ja-JP" altLang="en-US" smtClean="0"/>
            <a:t>問題点</a:t>
          </a:r>
          <a:endParaRPr kumimoji="1" lang="ja-JP" altLang="en-US"/>
        </a:p>
      </dgm:t>
    </dgm:pt>
    <dgm:pt modelId="{E95F2E66-1456-451C-A887-BD77A41C9DB1}" type="parTrans" cxnId="{D0B6DF02-442B-41A9-A5FB-D7235A8B5200}">
      <dgm:prSet/>
      <dgm:spPr/>
      <dgm:t>
        <a:bodyPr/>
        <a:lstStyle/>
        <a:p>
          <a:endParaRPr kumimoji="1" lang="ja-JP" altLang="en-US"/>
        </a:p>
      </dgm:t>
    </dgm:pt>
    <dgm:pt modelId="{3992A040-F7E7-4D57-AE6D-B3B984349295}" type="sibTrans" cxnId="{D0B6DF02-442B-41A9-A5FB-D7235A8B5200}">
      <dgm:prSet/>
      <dgm:spPr/>
      <dgm:t>
        <a:bodyPr/>
        <a:lstStyle/>
        <a:p>
          <a:endParaRPr kumimoji="1" lang="ja-JP" altLang="en-US"/>
        </a:p>
      </dgm:t>
    </dgm:pt>
    <dgm:pt modelId="{7BA107B0-E989-4D17-853A-79E311EE1F46}">
      <dgm:prSet phldrT="[テキスト]"/>
      <dgm:spPr/>
      <dgm:t>
        <a:bodyPr/>
        <a:lstStyle/>
        <a:p>
          <a:r>
            <a:rPr kumimoji="1" lang="ja-JP" altLang="en-US" smtClean="0"/>
            <a:t>保守が難しい</a:t>
          </a:r>
          <a:endParaRPr kumimoji="1" lang="ja-JP" altLang="en-US"/>
        </a:p>
      </dgm:t>
    </dgm:pt>
    <dgm:pt modelId="{F1AE2D3A-7DEB-4C84-B32A-5480CDDB225A}" type="parTrans" cxnId="{743CA477-5B06-4A0C-BF7D-1D841F803CB0}">
      <dgm:prSet/>
      <dgm:spPr/>
      <dgm:t>
        <a:bodyPr/>
        <a:lstStyle/>
        <a:p>
          <a:endParaRPr kumimoji="1" lang="ja-JP" altLang="en-US"/>
        </a:p>
      </dgm:t>
    </dgm:pt>
    <dgm:pt modelId="{48E6F638-79AB-48C8-A925-2D4BB03AD814}" type="sibTrans" cxnId="{743CA477-5B06-4A0C-BF7D-1D841F803CB0}">
      <dgm:prSet/>
      <dgm:spPr/>
      <dgm:t>
        <a:bodyPr/>
        <a:lstStyle/>
        <a:p>
          <a:endParaRPr kumimoji="1" lang="ja-JP" altLang="en-US"/>
        </a:p>
      </dgm:t>
    </dgm:pt>
    <dgm:pt modelId="{56787CDC-9A81-49F5-937B-EC45433AB149}">
      <dgm:prSet phldrT="[テキスト]"/>
      <dgm:spPr/>
      <dgm:t>
        <a:bodyPr/>
        <a:lstStyle/>
        <a:p>
          <a:r>
            <a:rPr kumimoji="1" lang="ja-JP" altLang="en-US" smtClean="0"/>
            <a:t>商品の向きが限定される</a:t>
          </a:r>
          <a:endParaRPr kumimoji="1" lang="ja-JP" altLang="en-US"/>
        </a:p>
      </dgm:t>
    </dgm:pt>
    <dgm:pt modelId="{F4F95ED6-D233-4F2F-8D90-6A718F1F71B9}" type="parTrans" cxnId="{47EC4102-25E2-436C-90BA-ADFEF7BEE47F}">
      <dgm:prSet/>
      <dgm:spPr/>
      <dgm:t>
        <a:bodyPr/>
        <a:lstStyle/>
        <a:p>
          <a:endParaRPr kumimoji="1" lang="ja-JP" altLang="en-US"/>
        </a:p>
      </dgm:t>
    </dgm:pt>
    <dgm:pt modelId="{091B76E8-17B6-426F-8BB1-714A12439DC6}" type="sibTrans" cxnId="{47EC4102-25E2-436C-90BA-ADFEF7BEE47F}">
      <dgm:prSet/>
      <dgm:spPr/>
      <dgm:t>
        <a:bodyPr/>
        <a:lstStyle/>
        <a:p>
          <a:endParaRPr kumimoji="1" lang="ja-JP" altLang="en-US"/>
        </a:p>
      </dgm:t>
    </dgm:pt>
    <dgm:pt modelId="{EC2DC2C9-6A1A-41CC-AAF1-06D941C4D810}">
      <dgm:prSet phldrT="[テキスト]"/>
      <dgm:spPr/>
      <dgm:t>
        <a:bodyPr/>
        <a:lstStyle/>
        <a:p>
          <a:r>
            <a:rPr kumimoji="1" lang="ja-JP" altLang="en-US" smtClean="0"/>
            <a:t>解決策</a:t>
          </a:r>
          <a:endParaRPr kumimoji="1" lang="ja-JP" altLang="en-US"/>
        </a:p>
      </dgm:t>
    </dgm:pt>
    <dgm:pt modelId="{BC169D4C-78B0-4858-A526-75BD60025323}" type="parTrans" cxnId="{C1E7F46B-894D-45C0-94D9-951F48310291}">
      <dgm:prSet/>
      <dgm:spPr/>
      <dgm:t>
        <a:bodyPr/>
        <a:lstStyle/>
        <a:p>
          <a:endParaRPr kumimoji="1" lang="ja-JP" altLang="en-US"/>
        </a:p>
      </dgm:t>
    </dgm:pt>
    <dgm:pt modelId="{A6B6A07F-354C-45DA-8497-9CB806267623}" type="sibTrans" cxnId="{C1E7F46B-894D-45C0-94D9-951F48310291}">
      <dgm:prSet/>
      <dgm:spPr/>
      <dgm:t>
        <a:bodyPr/>
        <a:lstStyle/>
        <a:p>
          <a:endParaRPr kumimoji="1" lang="ja-JP" altLang="en-US"/>
        </a:p>
      </dgm:t>
    </dgm:pt>
    <dgm:pt modelId="{B6794460-E815-45FD-8F41-3C6DF7ECEA31}">
      <dgm:prSet phldrT="[テキスト]"/>
      <dgm:spPr/>
      <dgm:t>
        <a:bodyPr/>
        <a:lstStyle/>
        <a:p>
          <a:r>
            <a:rPr kumimoji="1" lang="ja-JP" altLang="en-US" smtClean="0"/>
            <a:t>安定度を高める</a:t>
          </a:r>
          <a:endParaRPr kumimoji="1" lang="ja-JP" altLang="en-US"/>
        </a:p>
      </dgm:t>
    </dgm:pt>
    <dgm:pt modelId="{B0C833CE-0856-42D8-B2FA-F0D2A0C9B1FB}" type="parTrans" cxnId="{46B89143-39B4-4F08-B03C-2A41D33451F3}">
      <dgm:prSet/>
      <dgm:spPr/>
      <dgm:t>
        <a:bodyPr/>
        <a:lstStyle/>
        <a:p>
          <a:endParaRPr kumimoji="1" lang="ja-JP" altLang="en-US"/>
        </a:p>
      </dgm:t>
    </dgm:pt>
    <dgm:pt modelId="{6772D2CB-3F72-4D34-AB1E-7F7E449E7EEA}" type="sibTrans" cxnId="{46B89143-39B4-4F08-B03C-2A41D33451F3}">
      <dgm:prSet/>
      <dgm:spPr/>
      <dgm:t>
        <a:bodyPr/>
        <a:lstStyle/>
        <a:p>
          <a:endParaRPr kumimoji="1" lang="ja-JP" altLang="en-US"/>
        </a:p>
      </dgm:t>
    </dgm:pt>
    <dgm:pt modelId="{429FA377-C221-485C-A770-53FA815AA513}">
      <dgm:prSet phldrT="[テキスト]"/>
      <dgm:spPr/>
      <dgm:t>
        <a:bodyPr/>
        <a:lstStyle/>
        <a:p>
          <a:endParaRPr kumimoji="1" lang="ja-JP" altLang="en-US"/>
        </a:p>
      </dgm:t>
    </dgm:pt>
    <dgm:pt modelId="{54AFC9F2-ADA7-4666-9DB3-F7A968A00170}" type="parTrans" cxnId="{E7A1EE4E-9B0E-4387-978B-748DBDE76E9A}">
      <dgm:prSet/>
      <dgm:spPr/>
      <dgm:t>
        <a:bodyPr/>
        <a:lstStyle/>
        <a:p>
          <a:endParaRPr kumimoji="1" lang="ja-JP" altLang="en-US"/>
        </a:p>
      </dgm:t>
    </dgm:pt>
    <dgm:pt modelId="{E6EC8097-23E3-47D4-B4F0-7C967191A55C}" type="sibTrans" cxnId="{E7A1EE4E-9B0E-4387-978B-748DBDE76E9A}">
      <dgm:prSet/>
      <dgm:spPr/>
      <dgm:t>
        <a:bodyPr/>
        <a:lstStyle/>
        <a:p>
          <a:endParaRPr kumimoji="1" lang="ja-JP" altLang="en-US"/>
        </a:p>
      </dgm:t>
    </dgm:pt>
    <dgm:pt modelId="{C4CAA383-2190-4C55-BF56-105B5ED8401C}" type="pres">
      <dgm:prSet presAssocID="{423F608E-D655-4523-942C-3E4CB94578FB}" presName="Name0" presStyleCnt="0">
        <dgm:presLayoutVars>
          <dgm:dir/>
          <dgm:animLvl val="lvl"/>
          <dgm:resizeHandles val="exact"/>
        </dgm:presLayoutVars>
      </dgm:prSet>
      <dgm:spPr/>
      <dgm:t>
        <a:bodyPr/>
        <a:lstStyle/>
        <a:p>
          <a:endParaRPr kumimoji="1" lang="ja-JP" altLang="en-US"/>
        </a:p>
      </dgm:t>
    </dgm:pt>
    <dgm:pt modelId="{7B1C823B-3FB5-491C-BCB9-59C20B5E79B9}" type="pres">
      <dgm:prSet presAssocID="{B810E428-B3FB-4612-BE40-707B9F98423B}" presName="composite" presStyleCnt="0"/>
      <dgm:spPr/>
    </dgm:pt>
    <dgm:pt modelId="{973ABDD8-7039-46EB-8E97-DB72FA02F785}" type="pres">
      <dgm:prSet presAssocID="{B810E428-B3FB-4612-BE40-707B9F98423B}" presName="parTx" presStyleLbl="alignNode1" presStyleIdx="0" presStyleCnt="3">
        <dgm:presLayoutVars>
          <dgm:chMax val="0"/>
          <dgm:chPref val="0"/>
          <dgm:bulletEnabled val="1"/>
        </dgm:presLayoutVars>
      </dgm:prSet>
      <dgm:spPr/>
      <dgm:t>
        <a:bodyPr/>
        <a:lstStyle/>
        <a:p>
          <a:endParaRPr kumimoji="1" lang="ja-JP" altLang="en-US"/>
        </a:p>
      </dgm:t>
    </dgm:pt>
    <dgm:pt modelId="{78F7F389-BF77-4E32-ABE3-2F0C09F25B1D}" type="pres">
      <dgm:prSet presAssocID="{B810E428-B3FB-4612-BE40-707B9F98423B}" presName="desTx" presStyleLbl="alignAccFollowNode1" presStyleIdx="0" presStyleCnt="3">
        <dgm:presLayoutVars>
          <dgm:bulletEnabled val="1"/>
        </dgm:presLayoutVars>
      </dgm:prSet>
      <dgm:spPr/>
      <dgm:t>
        <a:bodyPr/>
        <a:lstStyle/>
        <a:p>
          <a:endParaRPr kumimoji="1" lang="ja-JP" altLang="en-US"/>
        </a:p>
      </dgm:t>
    </dgm:pt>
    <dgm:pt modelId="{6FCD83BC-9AF2-4CD8-87D5-BA9F93923972}" type="pres">
      <dgm:prSet presAssocID="{C08719F6-2A09-4212-97EA-BE9E7087CF13}" presName="space" presStyleCnt="0"/>
      <dgm:spPr/>
    </dgm:pt>
    <dgm:pt modelId="{B13F3512-721F-4474-8723-1512DF8D8705}" type="pres">
      <dgm:prSet presAssocID="{5471A3EF-9A15-4F0C-AEE8-444C115BCB7C}" presName="composite" presStyleCnt="0"/>
      <dgm:spPr/>
    </dgm:pt>
    <dgm:pt modelId="{30D38AB3-F15D-4434-A6D5-3E6662A4B33B}" type="pres">
      <dgm:prSet presAssocID="{5471A3EF-9A15-4F0C-AEE8-444C115BCB7C}" presName="parTx" presStyleLbl="alignNode1" presStyleIdx="1" presStyleCnt="3">
        <dgm:presLayoutVars>
          <dgm:chMax val="0"/>
          <dgm:chPref val="0"/>
          <dgm:bulletEnabled val="1"/>
        </dgm:presLayoutVars>
      </dgm:prSet>
      <dgm:spPr/>
      <dgm:t>
        <a:bodyPr/>
        <a:lstStyle/>
        <a:p>
          <a:endParaRPr kumimoji="1" lang="ja-JP" altLang="en-US"/>
        </a:p>
      </dgm:t>
    </dgm:pt>
    <dgm:pt modelId="{6D233FD1-2776-4DB2-9DE0-7C4A7328BF23}" type="pres">
      <dgm:prSet presAssocID="{5471A3EF-9A15-4F0C-AEE8-444C115BCB7C}" presName="desTx" presStyleLbl="alignAccFollowNode1" presStyleIdx="1" presStyleCnt="3">
        <dgm:presLayoutVars>
          <dgm:bulletEnabled val="1"/>
        </dgm:presLayoutVars>
      </dgm:prSet>
      <dgm:spPr/>
      <dgm:t>
        <a:bodyPr/>
        <a:lstStyle/>
        <a:p>
          <a:endParaRPr kumimoji="1" lang="ja-JP" altLang="en-US"/>
        </a:p>
      </dgm:t>
    </dgm:pt>
    <dgm:pt modelId="{9E5A614F-5C8A-4DE1-94F7-67B0A0C3A7C0}" type="pres">
      <dgm:prSet presAssocID="{3992A040-F7E7-4D57-AE6D-B3B984349295}" presName="space" presStyleCnt="0"/>
      <dgm:spPr/>
    </dgm:pt>
    <dgm:pt modelId="{D8A82384-A921-4441-B8A6-1E75B3F8DF14}" type="pres">
      <dgm:prSet presAssocID="{EC2DC2C9-6A1A-41CC-AAF1-06D941C4D810}" presName="composite" presStyleCnt="0"/>
      <dgm:spPr/>
    </dgm:pt>
    <dgm:pt modelId="{CF24EE4A-6727-45E3-88CF-9A89099D6AED}" type="pres">
      <dgm:prSet presAssocID="{EC2DC2C9-6A1A-41CC-AAF1-06D941C4D810}" presName="parTx" presStyleLbl="alignNode1" presStyleIdx="2" presStyleCnt="3">
        <dgm:presLayoutVars>
          <dgm:chMax val="0"/>
          <dgm:chPref val="0"/>
          <dgm:bulletEnabled val="1"/>
        </dgm:presLayoutVars>
      </dgm:prSet>
      <dgm:spPr/>
      <dgm:t>
        <a:bodyPr/>
        <a:lstStyle/>
        <a:p>
          <a:endParaRPr kumimoji="1" lang="ja-JP" altLang="en-US"/>
        </a:p>
      </dgm:t>
    </dgm:pt>
    <dgm:pt modelId="{9B84A7D4-344E-4C63-84DE-82DE2214B413}" type="pres">
      <dgm:prSet presAssocID="{EC2DC2C9-6A1A-41CC-AAF1-06D941C4D810}" presName="desTx" presStyleLbl="alignAccFollowNode1" presStyleIdx="2" presStyleCnt="3">
        <dgm:presLayoutVars>
          <dgm:bulletEnabled val="1"/>
        </dgm:presLayoutVars>
      </dgm:prSet>
      <dgm:spPr/>
      <dgm:t>
        <a:bodyPr/>
        <a:lstStyle/>
        <a:p>
          <a:endParaRPr kumimoji="1" lang="ja-JP" altLang="en-US"/>
        </a:p>
      </dgm:t>
    </dgm:pt>
  </dgm:ptLst>
  <dgm:cxnLst>
    <dgm:cxn modelId="{C9616C69-199F-4AB1-8572-54EB33764F8F}" type="presOf" srcId="{B00D3269-CDAD-4670-A62C-D0F840EE856C}" destId="{78F7F389-BF77-4E32-ABE3-2F0C09F25B1D}" srcOrd="0" destOrd="0" presId="urn:microsoft.com/office/officeart/2005/8/layout/hList1"/>
    <dgm:cxn modelId="{9AAD7AB8-F656-4314-9220-C55A5B01FB83}" type="presOf" srcId="{429FA377-C221-485C-A770-53FA815AA513}" destId="{9B84A7D4-344E-4C63-84DE-82DE2214B413}" srcOrd="0" destOrd="1" presId="urn:microsoft.com/office/officeart/2005/8/layout/hList1"/>
    <dgm:cxn modelId="{4503B4AC-29BE-4777-B627-3F2FB70F201A}" type="presOf" srcId="{5471A3EF-9A15-4F0C-AEE8-444C115BCB7C}" destId="{30D38AB3-F15D-4434-A6D5-3E6662A4B33B}" srcOrd="0" destOrd="0" presId="urn:microsoft.com/office/officeart/2005/8/layout/hList1"/>
    <dgm:cxn modelId="{2A5CF87C-A8D1-44B0-B129-5412027EE432}" type="presOf" srcId="{423F608E-D655-4523-942C-3E4CB94578FB}" destId="{C4CAA383-2190-4C55-BF56-105B5ED8401C}" srcOrd="0" destOrd="0" presId="urn:microsoft.com/office/officeart/2005/8/layout/hList1"/>
    <dgm:cxn modelId="{743CA477-5B06-4A0C-BF7D-1D841F803CB0}" srcId="{5471A3EF-9A15-4F0C-AEE8-444C115BCB7C}" destId="{7BA107B0-E989-4D17-853A-79E311EE1F46}" srcOrd="0" destOrd="0" parTransId="{F1AE2D3A-7DEB-4C84-B32A-5480CDDB225A}" sibTransId="{48E6F638-79AB-48C8-A925-2D4BB03AD814}"/>
    <dgm:cxn modelId="{46D2A9ED-45E3-4AE9-88E9-3D06563EAD03}" srcId="{423F608E-D655-4523-942C-3E4CB94578FB}" destId="{B810E428-B3FB-4612-BE40-707B9F98423B}" srcOrd="0" destOrd="0" parTransId="{0E44D524-91DF-40F2-A18B-BA874BDDD2F2}" sibTransId="{C08719F6-2A09-4212-97EA-BE9E7087CF13}"/>
    <dgm:cxn modelId="{03538F57-94E8-4C85-B9F5-6754B7E6362C}" type="presOf" srcId="{F4A391A4-705B-406E-A549-08C8E26DDC42}" destId="{78F7F389-BF77-4E32-ABE3-2F0C09F25B1D}" srcOrd="0" destOrd="1" presId="urn:microsoft.com/office/officeart/2005/8/layout/hList1"/>
    <dgm:cxn modelId="{E3EB39F2-6A0D-4CF1-B561-2C5C1C0978D2}" type="presOf" srcId="{7BA107B0-E989-4D17-853A-79E311EE1F46}" destId="{6D233FD1-2776-4DB2-9DE0-7C4A7328BF23}" srcOrd="0" destOrd="0" presId="urn:microsoft.com/office/officeart/2005/8/layout/hList1"/>
    <dgm:cxn modelId="{B76CCE60-0159-443D-B023-DB0085882B54}" type="presOf" srcId="{EC2DC2C9-6A1A-41CC-AAF1-06D941C4D810}" destId="{CF24EE4A-6727-45E3-88CF-9A89099D6AED}" srcOrd="0" destOrd="0" presId="urn:microsoft.com/office/officeart/2005/8/layout/hList1"/>
    <dgm:cxn modelId="{B927A90E-E5C2-458F-A524-A8B49927B880}" type="presOf" srcId="{B810E428-B3FB-4612-BE40-707B9F98423B}" destId="{973ABDD8-7039-46EB-8E97-DB72FA02F785}" srcOrd="0" destOrd="0" presId="urn:microsoft.com/office/officeart/2005/8/layout/hList1"/>
    <dgm:cxn modelId="{C1E7F46B-894D-45C0-94D9-951F48310291}" srcId="{423F608E-D655-4523-942C-3E4CB94578FB}" destId="{EC2DC2C9-6A1A-41CC-AAF1-06D941C4D810}" srcOrd="2" destOrd="0" parTransId="{BC169D4C-78B0-4858-A526-75BD60025323}" sibTransId="{A6B6A07F-354C-45DA-8497-9CB806267623}"/>
    <dgm:cxn modelId="{E7A1EE4E-9B0E-4387-978B-748DBDE76E9A}" srcId="{EC2DC2C9-6A1A-41CC-AAF1-06D941C4D810}" destId="{429FA377-C221-485C-A770-53FA815AA513}" srcOrd="1" destOrd="0" parTransId="{54AFC9F2-ADA7-4666-9DB3-F7A968A00170}" sibTransId="{E6EC8097-23E3-47D4-B4F0-7C967191A55C}"/>
    <dgm:cxn modelId="{42F3A937-5664-4267-8AD1-FA1234BBA512}" srcId="{B810E428-B3FB-4612-BE40-707B9F98423B}" destId="{B00D3269-CDAD-4670-A62C-D0F840EE856C}" srcOrd="0" destOrd="0" parTransId="{E2D58274-58FC-4ECB-8285-47A6C4C5F7DD}" sibTransId="{A35A0425-51AB-4539-882B-A8899F8062B6}"/>
    <dgm:cxn modelId="{47EC4102-25E2-436C-90BA-ADFEF7BEE47F}" srcId="{5471A3EF-9A15-4F0C-AEE8-444C115BCB7C}" destId="{56787CDC-9A81-49F5-937B-EC45433AB149}" srcOrd="1" destOrd="0" parTransId="{F4F95ED6-D233-4F2F-8D90-6A718F1F71B9}" sibTransId="{091B76E8-17B6-426F-8BB1-714A12439DC6}"/>
    <dgm:cxn modelId="{EAF712E3-2C2D-4451-88EE-BE709C162423}" srcId="{B810E428-B3FB-4612-BE40-707B9F98423B}" destId="{F4A391A4-705B-406E-A549-08C8E26DDC42}" srcOrd="1" destOrd="0" parTransId="{F650B10F-69DD-4BEC-B277-B1852AEB8551}" sibTransId="{BAE781B4-D32D-40DB-8EAD-B2E2FEC0EB0C}"/>
    <dgm:cxn modelId="{46B89143-39B4-4F08-B03C-2A41D33451F3}" srcId="{EC2DC2C9-6A1A-41CC-AAF1-06D941C4D810}" destId="{B6794460-E815-45FD-8F41-3C6DF7ECEA31}" srcOrd="0" destOrd="0" parTransId="{B0C833CE-0856-42D8-B2FA-F0D2A0C9B1FB}" sibTransId="{6772D2CB-3F72-4D34-AB1E-7F7E449E7EEA}"/>
    <dgm:cxn modelId="{D0B6DF02-442B-41A9-A5FB-D7235A8B5200}" srcId="{423F608E-D655-4523-942C-3E4CB94578FB}" destId="{5471A3EF-9A15-4F0C-AEE8-444C115BCB7C}" srcOrd="1" destOrd="0" parTransId="{E95F2E66-1456-451C-A887-BD77A41C9DB1}" sibTransId="{3992A040-F7E7-4D57-AE6D-B3B984349295}"/>
    <dgm:cxn modelId="{7B832667-2752-438B-8263-7E94668EF7F4}" type="presOf" srcId="{56787CDC-9A81-49F5-937B-EC45433AB149}" destId="{6D233FD1-2776-4DB2-9DE0-7C4A7328BF23}" srcOrd="0" destOrd="1" presId="urn:microsoft.com/office/officeart/2005/8/layout/hList1"/>
    <dgm:cxn modelId="{F65CCCF2-E39B-47C1-81D9-0A0ECD1892B6}" type="presOf" srcId="{B6794460-E815-45FD-8F41-3C6DF7ECEA31}" destId="{9B84A7D4-344E-4C63-84DE-82DE2214B413}" srcOrd="0" destOrd="0" presId="urn:microsoft.com/office/officeart/2005/8/layout/hList1"/>
    <dgm:cxn modelId="{E627A9F5-52DB-4FFB-9C79-5F180F6BB025}" type="presParOf" srcId="{C4CAA383-2190-4C55-BF56-105B5ED8401C}" destId="{7B1C823B-3FB5-491C-BCB9-59C20B5E79B9}" srcOrd="0" destOrd="0" presId="urn:microsoft.com/office/officeart/2005/8/layout/hList1"/>
    <dgm:cxn modelId="{1D71D7B5-6008-4404-9CEE-E0B751BDD474}" type="presParOf" srcId="{7B1C823B-3FB5-491C-BCB9-59C20B5E79B9}" destId="{973ABDD8-7039-46EB-8E97-DB72FA02F785}" srcOrd="0" destOrd="0" presId="urn:microsoft.com/office/officeart/2005/8/layout/hList1"/>
    <dgm:cxn modelId="{5173CAB2-7640-4406-914C-271C5823A175}" type="presParOf" srcId="{7B1C823B-3FB5-491C-BCB9-59C20B5E79B9}" destId="{78F7F389-BF77-4E32-ABE3-2F0C09F25B1D}" srcOrd="1" destOrd="0" presId="urn:microsoft.com/office/officeart/2005/8/layout/hList1"/>
    <dgm:cxn modelId="{4EFFFB5D-1163-4D12-BB13-E74B3C194D2E}" type="presParOf" srcId="{C4CAA383-2190-4C55-BF56-105B5ED8401C}" destId="{6FCD83BC-9AF2-4CD8-87D5-BA9F93923972}" srcOrd="1" destOrd="0" presId="urn:microsoft.com/office/officeart/2005/8/layout/hList1"/>
    <dgm:cxn modelId="{0407B2CA-960B-400C-86C9-EA25EA8179B2}" type="presParOf" srcId="{C4CAA383-2190-4C55-BF56-105B5ED8401C}" destId="{B13F3512-721F-4474-8723-1512DF8D8705}" srcOrd="2" destOrd="0" presId="urn:microsoft.com/office/officeart/2005/8/layout/hList1"/>
    <dgm:cxn modelId="{4F28D225-3843-47D8-9547-4F5D22970807}" type="presParOf" srcId="{B13F3512-721F-4474-8723-1512DF8D8705}" destId="{30D38AB3-F15D-4434-A6D5-3E6662A4B33B}" srcOrd="0" destOrd="0" presId="urn:microsoft.com/office/officeart/2005/8/layout/hList1"/>
    <dgm:cxn modelId="{BAD446CD-ED5E-4E05-A808-307534FED3CB}" type="presParOf" srcId="{B13F3512-721F-4474-8723-1512DF8D8705}" destId="{6D233FD1-2776-4DB2-9DE0-7C4A7328BF23}" srcOrd="1" destOrd="0" presId="urn:microsoft.com/office/officeart/2005/8/layout/hList1"/>
    <dgm:cxn modelId="{F303F561-217B-44AE-BACE-7BBBFF19406D}" type="presParOf" srcId="{C4CAA383-2190-4C55-BF56-105B5ED8401C}" destId="{9E5A614F-5C8A-4DE1-94F7-67B0A0C3A7C0}" srcOrd="3" destOrd="0" presId="urn:microsoft.com/office/officeart/2005/8/layout/hList1"/>
    <dgm:cxn modelId="{204417E7-EAC4-4371-959B-2C99D60BAB7C}" type="presParOf" srcId="{C4CAA383-2190-4C55-BF56-105B5ED8401C}" destId="{D8A82384-A921-4441-B8A6-1E75B3F8DF14}" srcOrd="4" destOrd="0" presId="urn:microsoft.com/office/officeart/2005/8/layout/hList1"/>
    <dgm:cxn modelId="{D49DEC9B-6722-49E4-907D-BE12ACE2A5E8}" type="presParOf" srcId="{D8A82384-A921-4441-B8A6-1E75B3F8DF14}" destId="{CF24EE4A-6727-45E3-88CF-9A89099D6AED}" srcOrd="0" destOrd="0" presId="urn:microsoft.com/office/officeart/2005/8/layout/hList1"/>
    <dgm:cxn modelId="{52EE5543-7DC1-4714-AFBD-42FB8F59B9AB}" type="presParOf" srcId="{D8A82384-A921-4441-B8A6-1E75B3F8DF14}" destId="{9B84A7D4-344E-4C63-84DE-82DE2214B41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5A45-6E0B-4BAD-942D-1396CF9D22D9}">
      <dsp:nvSpPr>
        <dsp:cNvPr id="0" name=""/>
        <dsp:cNvSpPr/>
      </dsp:nvSpPr>
      <dsp:spPr>
        <a:xfrm>
          <a:off x="0" y="67125"/>
          <a:ext cx="2920983" cy="720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kumimoji="1" lang="ja-JP" altLang="en-US" sz="2500" kern="1200" smtClean="0"/>
            <a:t>入力</a:t>
          </a:r>
          <a:endParaRPr kumimoji="1" lang="ja-JP" altLang="en-US" sz="2500" kern="1200"/>
        </a:p>
      </dsp:txBody>
      <dsp:txXfrm>
        <a:off x="0" y="67125"/>
        <a:ext cx="2920983" cy="720000"/>
      </dsp:txXfrm>
    </dsp:sp>
    <dsp:sp modelId="{8AFC59EB-5A41-405E-98C3-9C66242C4364}">
      <dsp:nvSpPr>
        <dsp:cNvPr id="0" name=""/>
        <dsp:cNvSpPr/>
      </dsp:nvSpPr>
      <dsp:spPr>
        <a:xfrm>
          <a:off x="0" y="787125"/>
          <a:ext cx="2920983" cy="23332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kumimoji="1" lang="ja-JP" altLang="en-US" sz="2500" kern="1200" smtClean="0"/>
            <a:t>超音波センサ（距離）</a:t>
          </a:r>
          <a:endParaRPr kumimoji="1" lang="ja-JP" altLang="en-US" sz="2500" kern="1200"/>
        </a:p>
        <a:p>
          <a:pPr marL="228600" lvl="1" indent="-228600" algn="l" defTabSz="1111250">
            <a:lnSpc>
              <a:spcPct val="90000"/>
            </a:lnSpc>
            <a:spcBef>
              <a:spcPct val="0"/>
            </a:spcBef>
            <a:spcAft>
              <a:spcPct val="15000"/>
            </a:spcAft>
            <a:buChar char="••"/>
          </a:pPr>
          <a:r>
            <a:rPr kumimoji="1" lang="ja-JP" altLang="en-US" sz="2500" kern="1200" smtClean="0"/>
            <a:t>ひずみゲージ（重量）</a:t>
          </a:r>
          <a:endParaRPr kumimoji="1" lang="ja-JP" altLang="en-US" sz="2500" kern="1200"/>
        </a:p>
        <a:p>
          <a:pPr marL="228600" lvl="1" indent="-228600" algn="l" defTabSz="1111250">
            <a:lnSpc>
              <a:spcPct val="90000"/>
            </a:lnSpc>
            <a:spcBef>
              <a:spcPct val="0"/>
            </a:spcBef>
            <a:spcAft>
              <a:spcPct val="15000"/>
            </a:spcAft>
            <a:buChar char="••"/>
          </a:pPr>
          <a:r>
            <a:rPr kumimoji="1" lang="en-US" altLang="ja-JP" sz="2500" kern="1200" smtClean="0"/>
            <a:t>WEB</a:t>
          </a:r>
          <a:r>
            <a:rPr kumimoji="1" lang="ja-JP" altLang="en-US" sz="2500" kern="1200" smtClean="0"/>
            <a:t>カメラ（画像）</a:t>
          </a:r>
          <a:endParaRPr kumimoji="1" lang="ja-JP" altLang="en-US" sz="2500" kern="1200"/>
        </a:p>
      </dsp:txBody>
      <dsp:txXfrm>
        <a:off x="0" y="787125"/>
        <a:ext cx="2920983" cy="2333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95A45-6E0B-4BAD-942D-1396CF9D22D9}">
      <dsp:nvSpPr>
        <dsp:cNvPr id="0" name=""/>
        <dsp:cNvSpPr/>
      </dsp:nvSpPr>
      <dsp:spPr>
        <a:xfrm>
          <a:off x="0" y="32925"/>
          <a:ext cx="2920983" cy="1008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8920" tIns="142240" rIns="248920" bIns="142240" numCol="1" spcCol="1270" anchor="ctr" anchorCtr="0">
          <a:noAutofit/>
        </a:bodyPr>
        <a:lstStyle/>
        <a:p>
          <a:pPr lvl="0" algn="ctr" defTabSz="1555750">
            <a:lnSpc>
              <a:spcPct val="90000"/>
            </a:lnSpc>
            <a:spcBef>
              <a:spcPct val="0"/>
            </a:spcBef>
            <a:spcAft>
              <a:spcPct val="35000"/>
            </a:spcAft>
          </a:pPr>
          <a:r>
            <a:rPr kumimoji="1" lang="ja-JP" altLang="en-US" sz="3500" kern="1200" smtClean="0"/>
            <a:t>出力</a:t>
          </a:r>
          <a:endParaRPr kumimoji="1" lang="ja-JP" altLang="en-US" sz="3500" kern="1200"/>
        </a:p>
      </dsp:txBody>
      <dsp:txXfrm>
        <a:off x="0" y="32925"/>
        <a:ext cx="2920983" cy="1008000"/>
      </dsp:txXfrm>
    </dsp:sp>
    <dsp:sp modelId="{8AFC59EB-5A41-405E-98C3-9C66242C4364}">
      <dsp:nvSpPr>
        <dsp:cNvPr id="0" name=""/>
        <dsp:cNvSpPr/>
      </dsp:nvSpPr>
      <dsp:spPr>
        <a:xfrm>
          <a:off x="0" y="1040925"/>
          <a:ext cx="2920983" cy="211365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6690" tIns="186690" rIns="248920" bIns="280035" numCol="1" spcCol="1270" anchor="t" anchorCtr="0">
          <a:noAutofit/>
        </a:bodyPr>
        <a:lstStyle/>
        <a:p>
          <a:pPr marL="285750" lvl="1" indent="-285750" algn="l" defTabSz="1555750">
            <a:lnSpc>
              <a:spcPct val="90000"/>
            </a:lnSpc>
            <a:spcBef>
              <a:spcPct val="0"/>
            </a:spcBef>
            <a:spcAft>
              <a:spcPct val="15000"/>
            </a:spcAft>
            <a:buChar char="••"/>
          </a:pPr>
          <a:r>
            <a:rPr kumimoji="1" lang="ja-JP" altLang="en-US" sz="3500" kern="1200" smtClean="0"/>
            <a:t>画像データ</a:t>
          </a:r>
          <a:endParaRPr kumimoji="1" lang="ja-JP" altLang="en-US" sz="3500" kern="1200"/>
        </a:p>
        <a:p>
          <a:pPr marL="285750" lvl="1" indent="-285750" algn="l" defTabSz="1555750">
            <a:lnSpc>
              <a:spcPct val="90000"/>
            </a:lnSpc>
            <a:spcBef>
              <a:spcPct val="0"/>
            </a:spcBef>
            <a:spcAft>
              <a:spcPct val="15000"/>
            </a:spcAft>
            <a:buChar char="••"/>
          </a:pPr>
          <a:r>
            <a:rPr kumimoji="1" lang="ja-JP" altLang="en-US" sz="3500" kern="1200" smtClean="0"/>
            <a:t>フラグ（追加</a:t>
          </a:r>
          <a:r>
            <a:rPr kumimoji="1" lang="en-US" altLang="ja-JP" sz="3500" kern="1200" smtClean="0"/>
            <a:t>or</a:t>
          </a:r>
          <a:r>
            <a:rPr kumimoji="1" lang="ja-JP" altLang="en-US" sz="3500" kern="1200" smtClean="0"/>
            <a:t>削除</a:t>
          </a:r>
          <a:r>
            <a:rPr kumimoji="1" lang="en-US" altLang="ja-JP" sz="3500" kern="1200" smtClean="0"/>
            <a:t>)</a:t>
          </a:r>
          <a:endParaRPr kumimoji="1" lang="ja-JP" altLang="en-US" sz="3500" kern="1200"/>
        </a:p>
      </dsp:txBody>
      <dsp:txXfrm>
        <a:off x="0" y="1040925"/>
        <a:ext cx="2920983" cy="2113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ABDD8-7039-46EB-8E97-DB72FA02F785}">
      <dsp:nvSpPr>
        <dsp:cNvPr id="0" name=""/>
        <dsp:cNvSpPr/>
      </dsp:nvSpPr>
      <dsp:spPr>
        <a:xfrm>
          <a:off x="3143" y="284957"/>
          <a:ext cx="3064668" cy="950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kumimoji="1" lang="ja-JP" altLang="en-US" sz="3300" kern="1200" smtClean="0"/>
            <a:t>利点</a:t>
          </a:r>
          <a:endParaRPr kumimoji="1" lang="ja-JP" altLang="en-US" sz="3300" kern="1200"/>
        </a:p>
      </dsp:txBody>
      <dsp:txXfrm>
        <a:off x="3143" y="284957"/>
        <a:ext cx="3064668" cy="950400"/>
      </dsp:txXfrm>
    </dsp:sp>
    <dsp:sp modelId="{78F7F389-BF77-4E32-ABE3-2F0C09F25B1D}">
      <dsp:nvSpPr>
        <dsp:cNvPr id="0" name=""/>
        <dsp:cNvSpPr/>
      </dsp:nvSpPr>
      <dsp:spPr>
        <a:xfrm>
          <a:off x="3143" y="1235357"/>
          <a:ext cx="3064668" cy="25024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kumimoji="1" lang="ja-JP" altLang="en-US" sz="3300" kern="1200" smtClean="0"/>
            <a:t>低コスト</a:t>
          </a:r>
          <a:endParaRPr kumimoji="1" lang="ja-JP" altLang="en-US" sz="3300" kern="1200"/>
        </a:p>
        <a:p>
          <a:pPr marL="285750" lvl="1" indent="-285750" algn="l" defTabSz="1466850">
            <a:lnSpc>
              <a:spcPct val="90000"/>
            </a:lnSpc>
            <a:spcBef>
              <a:spcPct val="0"/>
            </a:spcBef>
            <a:spcAft>
              <a:spcPct val="15000"/>
            </a:spcAft>
            <a:buChar char="••"/>
          </a:pPr>
          <a:r>
            <a:rPr kumimoji="1" lang="ja-JP" altLang="en-US" sz="3300" kern="1200" smtClean="0"/>
            <a:t>拡張性</a:t>
          </a:r>
          <a:endParaRPr kumimoji="1" lang="ja-JP" altLang="en-US" sz="3300" kern="1200"/>
        </a:p>
      </dsp:txBody>
      <dsp:txXfrm>
        <a:off x="3143" y="1235357"/>
        <a:ext cx="3064668" cy="2502410"/>
      </dsp:txXfrm>
    </dsp:sp>
    <dsp:sp modelId="{30D38AB3-F15D-4434-A6D5-3E6662A4B33B}">
      <dsp:nvSpPr>
        <dsp:cNvPr id="0" name=""/>
        <dsp:cNvSpPr/>
      </dsp:nvSpPr>
      <dsp:spPr>
        <a:xfrm>
          <a:off x="3496865" y="284957"/>
          <a:ext cx="3064668" cy="950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kumimoji="1" lang="ja-JP" altLang="en-US" sz="3300" kern="1200" smtClean="0"/>
            <a:t>問題点</a:t>
          </a:r>
          <a:endParaRPr kumimoji="1" lang="ja-JP" altLang="en-US" sz="3300" kern="1200"/>
        </a:p>
      </dsp:txBody>
      <dsp:txXfrm>
        <a:off x="3496865" y="284957"/>
        <a:ext cx="3064668" cy="950400"/>
      </dsp:txXfrm>
    </dsp:sp>
    <dsp:sp modelId="{6D233FD1-2776-4DB2-9DE0-7C4A7328BF23}">
      <dsp:nvSpPr>
        <dsp:cNvPr id="0" name=""/>
        <dsp:cNvSpPr/>
      </dsp:nvSpPr>
      <dsp:spPr>
        <a:xfrm>
          <a:off x="3496865" y="1235357"/>
          <a:ext cx="3064668" cy="25024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kumimoji="1" lang="ja-JP" altLang="en-US" sz="3300" kern="1200" smtClean="0"/>
            <a:t>保守が難しい</a:t>
          </a:r>
          <a:endParaRPr kumimoji="1" lang="ja-JP" altLang="en-US" sz="3300" kern="1200"/>
        </a:p>
        <a:p>
          <a:pPr marL="285750" lvl="1" indent="-285750" algn="l" defTabSz="1466850">
            <a:lnSpc>
              <a:spcPct val="90000"/>
            </a:lnSpc>
            <a:spcBef>
              <a:spcPct val="0"/>
            </a:spcBef>
            <a:spcAft>
              <a:spcPct val="15000"/>
            </a:spcAft>
            <a:buChar char="••"/>
          </a:pPr>
          <a:r>
            <a:rPr kumimoji="1" lang="ja-JP" altLang="en-US" sz="3300" kern="1200" smtClean="0"/>
            <a:t>商品の向きが限定される</a:t>
          </a:r>
          <a:endParaRPr kumimoji="1" lang="ja-JP" altLang="en-US" sz="3300" kern="1200"/>
        </a:p>
      </dsp:txBody>
      <dsp:txXfrm>
        <a:off x="3496865" y="1235357"/>
        <a:ext cx="3064668" cy="2502410"/>
      </dsp:txXfrm>
    </dsp:sp>
    <dsp:sp modelId="{CF24EE4A-6727-45E3-88CF-9A89099D6AED}">
      <dsp:nvSpPr>
        <dsp:cNvPr id="0" name=""/>
        <dsp:cNvSpPr/>
      </dsp:nvSpPr>
      <dsp:spPr>
        <a:xfrm>
          <a:off x="6990588" y="284957"/>
          <a:ext cx="3064668" cy="9504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696" tIns="134112" rIns="234696" bIns="134112" numCol="1" spcCol="1270" anchor="ctr" anchorCtr="0">
          <a:noAutofit/>
        </a:bodyPr>
        <a:lstStyle/>
        <a:p>
          <a:pPr lvl="0" algn="ctr" defTabSz="1466850">
            <a:lnSpc>
              <a:spcPct val="90000"/>
            </a:lnSpc>
            <a:spcBef>
              <a:spcPct val="0"/>
            </a:spcBef>
            <a:spcAft>
              <a:spcPct val="35000"/>
            </a:spcAft>
          </a:pPr>
          <a:r>
            <a:rPr kumimoji="1" lang="ja-JP" altLang="en-US" sz="3300" kern="1200" smtClean="0"/>
            <a:t>解決策</a:t>
          </a:r>
          <a:endParaRPr kumimoji="1" lang="ja-JP" altLang="en-US" sz="3300" kern="1200"/>
        </a:p>
      </dsp:txBody>
      <dsp:txXfrm>
        <a:off x="6990588" y="284957"/>
        <a:ext cx="3064668" cy="950400"/>
      </dsp:txXfrm>
    </dsp:sp>
    <dsp:sp modelId="{9B84A7D4-344E-4C63-84DE-82DE2214B413}">
      <dsp:nvSpPr>
        <dsp:cNvPr id="0" name=""/>
        <dsp:cNvSpPr/>
      </dsp:nvSpPr>
      <dsp:spPr>
        <a:xfrm>
          <a:off x="6990588" y="1235357"/>
          <a:ext cx="3064668" cy="250241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6022" tIns="176022" rIns="234696" bIns="264033" numCol="1" spcCol="1270" anchor="t" anchorCtr="0">
          <a:noAutofit/>
        </a:bodyPr>
        <a:lstStyle/>
        <a:p>
          <a:pPr marL="285750" lvl="1" indent="-285750" algn="l" defTabSz="1466850">
            <a:lnSpc>
              <a:spcPct val="90000"/>
            </a:lnSpc>
            <a:spcBef>
              <a:spcPct val="0"/>
            </a:spcBef>
            <a:spcAft>
              <a:spcPct val="15000"/>
            </a:spcAft>
            <a:buChar char="••"/>
          </a:pPr>
          <a:r>
            <a:rPr kumimoji="1" lang="ja-JP" altLang="en-US" sz="3300" kern="1200" smtClean="0"/>
            <a:t>安定度を高める</a:t>
          </a:r>
          <a:endParaRPr kumimoji="1" lang="ja-JP" altLang="en-US" sz="3300" kern="1200"/>
        </a:p>
        <a:p>
          <a:pPr marL="285750" lvl="1" indent="-285750" algn="l" defTabSz="1466850">
            <a:lnSpc>
              <a:spcPct val="90000"/>
            </a:lnSpc>
            <a:spcBef>
              <a:spcPct val="0"/>
            </a:spcBef>
            <a:spcAft>
              <a:spcPct val="15000"/>
            </a:spcAft>
            <a:buChar char="••"/>
          </a:pPr>
          <a:endParaRPr kumimoji="1" lang="ja-JP" altLang="en-US" sz="3300" kern="1200"/>
        </a:p>
      </dsp:txBody>
      <dsp:txXfrm>
        <a:off x="6990588" y="1235357"/>
        <a:ext cx="3064668" cy="250241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1DA91BF-6AB8-4AB0-95FB-F86FB88EBE86}" type="datetimeFigureOut">
              <a:rPr kumimoji="1" lang="ja-JP" altLang="en-US" smtClean="0"/>
              <a:t>2020/1/31</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ACBE052-5D20-4712-BE0D-5CAC756E56AE}" type="slidenum">
              <a:rPr kumimoji="1" lang="ja-JP" altLang="en-US" smtClean="0"/>
              <a:t>‹#›</a:t>
            </a:fld>
            <a:endParaRPr kumimoji="1" lang="ja-JP" altLang="en-US"/>
          </a:p>
        </p:txBody>
      </p:sp>
    </p:spTree>
    <p:extLst>
      <p:ext uri="{BB962C8B-B14F-4D97-AF65-F5344CB8AC3E}">
        <p14:creationId xmlns:p14="http://schemas.microsoft.com/office/powerpoint/2010/main" val="28812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0649F128-D4FC-489C-860B-9DD0AB1578C1}" type="datetimeFigureOut">
              <a:rPr kumimoji="1" lang="ja-JP" altLang="en-US" smtClean="0"/>
              <a:t>2020/1/31</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1705D8A9-7A56-411A-9EF9-F7869DF78C8C}" type="slidenum">
              <a:rPr kumimoji="1" lang="ja-JP" altLang="en-US" smtClean="0"/>
              <a:t>‹#›</a:t>
            </a:fld>
            <a:endParaRPr kumimoji="1" lang="ja-JP" altLang="en-US"/>
          </a:p>
        </p:txBody>
      </p:sp>
    </p:spTree>
    <p:extLst>
      <p:ext uri="{BB962C8B-B14F-4D97-AF65-F5344CB8AC3E}">
        <p14:creationId xmlns:p14="http://schemas.microsoft.com/office/powerpoint/2010/main" val="6373789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0</a:t>
            </a:fld>
            <a:endParaRPr kumimoji="1" lang="ja-JP" altLang="en-US"/>
          </a:p>
        </p:txBody>
      </p:sp>
    </p:spTree>
    <p:extLst>
      <p:ext uri="{BB962C8B-B14F-4D97-AF65-F5344CB8AC3E}">
        <p14:creationId xmlns:p14="http://schemas.microsoft.com/office/powerpoint/2010/main" val="3601671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10</a:t>
            </a:fld>
            <a:endParaRPr kumimoji="1" lang="ja-JP" altLang="en-US"/>
          </a:p>
        </p:txBody>
      </p:sp>
    </p:spTree>
    <p:extLst>
      <p:ext uri="{BB962C8B-B14F-4D97-AF65-F5344CB8AC3E}">
        <p14:creationId xmlns:p14="http://schemas.microsoft.com/office/powerpoint/2010/main" val="3302551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23</a:t>
            </a:fld>
            <a:endParaRPr kumimoji="1" lang="ja-JP" altLang="en-US"/>
          </a:p>
        </p:txBody>
      </p:sp>
    </p:spTree>
    <p:extLst>
      <p:ext uri="{BB962C8B-B14F-4D97-AF65-F5344CB8AC3E}">
        <p14:creationId xmlns:p14="http://schemas.microsoft.com/office/powerpoint/2010/main" val="748801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24</a:t>
            </a:fld>
            <a:endParaRPr kumimoji="1" lang="ja-JP" altLang="en-US"/>
          </a:p>
        </p:txBody>
      </p:sp>
    </p:spTree>
    <p:extLst>
      <p:ext uri="{BB962C8B-B14F-4D97-AF65-F5344CB8AC3E}">
        <p14:creationId xmlns:p14="http://schemas.microsoft.com/office/powerpoint/2010/main" val="979151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サーバ側の実装方法を説明します。</a:t>
            </a:r>
            <a:endParaRPr kumimoji="1" lang="en-US" altLang="ja-JP" dirty="0"/>
          </a:p>
          <a:p>
            <a:r>
              <a:rPr kumimoji="1" lang="ja-JP" altLang="en-US" dirty="0"/>
              <a:t>入力はラズパイから送られてきた画像データです。</a:t>
            </a:r>
            <a:endParaRPr kumimoji="1" lang="en-US" altLang="ja-JP" dirty="0"/>
          </a:p>
          <a:p>
            <a:r>
              <a:rPr kumimoji="1" lang="ja-JP" altLang="en-US" dirty="0"/>
              <a:t>次にその画像を</a:t>
            </a:r>
            <a:r>
              <a:rPr kumimoji="1" lang="en-US" altLang="ja-JP" dirty="0"/>
              <a:t>Yolo</a:t>
            </a:r>
            <a:r>
              <a:rPr kumimoji="1" lang="ja-JP" altLang="en-US" dirty="0"/>
              <a:t>で解析し、画像の中からバーコードが移っている座標を取得します。</a:t>
            </a:r>
            <a:endParaRPr kumimoji="1" lang="en-US" altLang="ja-JP" dirty="0"/>
          </a:p>
          <a:p>
            <a:r>
              <a:rPr kumimoji="1" lang="ja-JP" altLang="en-US" dirty="0"/>
              <a:t>画像を切り取りグレイスケール化したのち</a:t>
            </a:r>
            <a:r>
              <a:rPr kumimoji="1" lang="en-US" altLang="ja-JP" dirty="0" err="1"/>
              <a:t>pyzbar</a:t>
            </a:r>
            <a:r>
              <a:rPr kumimoji="1" lang="ja-JP" altLang="en-US" dirty="0"/>
              <a:t>に画像を投げ番号を取得します。</a:t>
            </a:r>
            <a:endParaRPr kumimoji="1" lang="en-US" altLang="ja-JP" dirty="0"/>
          </a:p>
        </p:txBody>
      </p:sp>
      <p:sp>
        <p:nvSpPr>
          <p:cNvPr id="4" name="フッター プレースホルダー 3"/>
          <p:cNvSpPr>
            <a:spLocks noGrp="1"/>
          </p:cNvSpPr>
          <p:nvPr>
            <p:ph type="ftr" sz="quarter" idx="10"/>
          </p:nvPr>
        </p:nvSpPr>
        <p:spPr/>
        <p:txBody>
          <a:bodyPr/>
          <a:lstStyle/>
          <a:p>
            <a:endParaRPr kumimoji="1" lang="ja-JP" altLang="en-US"/>
          </a:p>
        </p:txBody>
      </p:sp>
      <p:sp>
        <p:nvSpPr>
          <p:cNvPr id="5" name="スライド番号プレースホルダー 4"/>
          <p:cNvSpPr>
            <a:spLocks noGrp="1"/>
          </p:cNvSpPr>
          <p:nvPr>
            <p:ph type="sldNum" sz="quarter" idx="11"/>
          </p:nvPr>
        </p:nvSpPr>
        <p:spPr/>
        <p:txBody>
          <a:bodyPr/>
          <a:lstStyle/>
          <a:p>
            <a:fld id="{1705D8A9-7A56-411A-9EF9-F7869DF78C8C}" type="slidenum">
              <a:rPr kumimoji="1" lang="ja-JP" altLang="en-US" smtClean="0"/>
              <a:t>25</a:t>
            </a:fld>
            <a:endParaRPr kumimoji="1" lang="ja-JP" altLang="en-US"/>
          </a:p>
        </p:txBody>
      </p:sp>
    </p:spTree>
    <p:extLst>
      <p:ext uri="{BB962C8B-B14F-4D97-AF65-F5344CB8AC3E}">
        <p14:creationId xmlns:p14="http://schemas.microsoft.com/office/powerpoint/2010/main" val="1264029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Font typeface="Wingdings" panose="05000000000000000000" pitchFamily="2" charset="2"/>
              <a:buChar char="l"/>
            </a:pPr>
            <a:r>
              <a:rPr kumimoji="1" lang="ja-JP" altLang="en-US" sz="1200" smtClean="0"/>
              <a:t>コスト</a:t>
            </a:r>
            <a:endParaRPr kumimoji="1" lang="en-US" altLang="ja-JP" sz="1200" smtClean="0"/>
          </a:p>
          <a:p>
            <a:pPr>
              <a:buFont typeface="Wingdings" panose="05000000000000000000" pitchFamily="2" charset="2"/>
              <a:buChar char="l"/>
            </a:pPr>
            <a:r>
              <a:rPr kumimoji="1" lang="ja-JP" altLang="en-US" sz="1200" smtClean="0"/>
              <a:t>体験</a:t>
            </a:r>
            <a:endParaRPr kumimoji="1" lang="en-US" altLang="ja-JP" sz="1200" smtClean="0"/>
          </a:p>
          <a:p>
            <a:pPr>
              <a:buFont typeface="Wingdings" panose="05000000000000000000" pitchFamily="2" charset="2"/>
              <a:buChar char="l"/>
            </a:pPr>
            <a:r>
              <a:rPr lang="ja-JP" altLang="en-US" sz="1200" smtClean="0"/>
              <a:t>従来との比較</a:t>
            </a:r>
            <a:endParaRPr lang="en-US" altLang="ja-JP" sz="1200" smtClean="0"/>
          </a:p>
          <a:p>
            <a:pPr>
              <a:buFont typeface="Wingdings" panose="05000000000000000000" pitchFamily="2" charset="2"/>
              <a:buChar char="l"/>
            </a:pPr>
            <a:r>
              <a:rPr kumimoji="1" lang="ja-JP" altLang="en-US" sz="1200" smtClean="0"/>
              <a:t>学術的</a:t>
            </a:r>
            <a:endParaRPr kumimoji="1" lang="en-US" altLang="ja-JP" sz="1200" smtClean="0"/>
          </a:p>
          <a:p>
            <a:pPr>
              <a:buFont typeface="Wingdings" panose="05000000000000000000" pitchFamily="2" charset="2"/>
              <a:buChar char="l"/>
            </a:pPr>
            <a:r>
              <a:rPr lang="ja-JP" altLang="en-US" sz="1200" smtClean="0"/>
              <a:t>促進</a:t>
            </a:r>
            <a:endParaRPr lang="en-US" altLang="ja-JP" sz="1200" smtClean="0"/>
          </a:p>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28</a:t>
            </a:fld>
            <a:endParaRPr kumimoji="1" lang="ja-JP" altLang="en-US"/>
          </a:p>
        </p:txBody>
      </p:sp>
    </p:spTree>
    <p:extLst>
      <p:ext uri="{BB962C8B-B14F-4D97-AF65-F5344CB8AC3E}">
        <p14:creationId xmlns:p14="http://schemas.microsoft.com/office/powerpoint/2010/main" val="3623538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29</a:t>
            </a:fld>
            <a:endParaRPr kumimoji="1" lang="ja-JP" altLang="en-US"/>
          </a:p>
        </p:txBody>
      </p:sp>
    </p:spTree>
    <p:extLst>
      <p:ext uri="{BB962C8B-B14F-4D97-AF65-F5344CB8AC3E}">
        <p14:creationId xmlns:p14="http://schemas.microsoft.com/office/powerpoint/2010/main" val="276853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１）今週、何がどこまでできたか？</a:t>
            </a:r>
            <a:endParaRPr kumimoji="1" lang="en-US" altLang="ja-JP" dirty="0" smtClean="0"/>
          </a:p>
          <a:p>
            <a:r>
              <a:rPr kumimoji="1" lang="ja-JP" altLang="en-US" dirty="0" smtClean="0"/>
              <a:t>２）なにか研究が進まない問題があるか？</a:t>
            </a:r>
            <a:endParaRPr kumimoji="1" lang="en-US" altLang="ja-JP" dirty="0" smtClean="0"/>
          </a:p>
          <a:p>
            <a:r>
              <a:rPr kumimoji="1" lang="ja-JP" altLang="en-US" dirty="0" smtClean="0"/>
              <a:t>３）次の週は何をどこまで進める計画か？</a:t>
            </a:r>
            <a:endParaRPr kumimoji="1" lang="ja-JP" altLang="en-US" dirty="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1</a:t>
            </a:fld>
            <a:endParaRPr kumimoji="1" lang="ja-JP" altLang="en-US" dirty="0"/>
          </a:p>
        </p:txBody>
      </p:sp>
    </p:spTree>
    <p:extLst>
      <p:ext uri="{BB962C8B-B14F-4D97-AF65-F5344CB8AC3E}">
        <p14:creationId xmlns:p14="http://schemas.microsoft.com/office/powerpoint/2010/main" val="1794580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2</a:t>
            </a:fld>
            <a:endParaRPr kumimoji="1" lang="ja-JP" altLang="en-US"/>
          </a:p>
        </p:txBody>
      </p:sp>
    </p:spTree>
    <p:extLst>
      <p:ext uri="{BB962C8B-B14F-4D97-AF65-F5344CB8AC3E}">
        <p14:creationId xmlns:p14="http://schemas.microsoft.com/office/powerpoint/2010/main" val="10720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3</a:t>
            </a:fld>
            <a:endParaRPr kumimoji="1" lang="ja-JP" altLang="en-US"/>
          </a:p>
        </p:txBody>
      </p:sp>
    </p:spTree>
    <p:extLst>
      <p:ext uri="{BB962C8B-B14F-4D97-AF65-F5344CB8AC3E}">
        <p14:creationId xmlns:p14="http://schemas.microsoft.com/office/powerpoint/2010/main" val="3734002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4</a:t>
            </a:fld>
            <a:endParaRPr kumimoji="1" lang="ja-JP" altLang="en-US"/>
          </a:p>
        </p:txBody>
      </p:sp>
    </p:spTree>
    <p:extLst>
      <p:ext uri="{BB962C8B-B14F-4D97-AF65-F5344CB8AC3E}">
        <p14:creationId xmlns:p14="http://schemas.microsoft.com/office/powerpoint/2010/main" val="13737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5</a:t>
            </a:fld>
            <a:endParaRPr kumimoji="1" lang="ja-JP" altLang="en-US"/>
          </a:p>
        </p:txBody>
      </p:sp>
    </p:spTree>
    <p:extLst>
      <p:ext uri="{BB962C8B-B14F-4D97-AF65-F5344CB8AC3E}">
        <p14:creationId xmlns:p14="http://schemas.microsoft.com/office/powerpoint/2010/main" val="3365353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7</a:t>
            </a:fld>
            <a:endParaRPr kumimoji="1" lang="ja-JP" altLang="en-US"/>
          </a:p>
        </p:txBody>
      </p:sp>
    </p:spTree>
    <p:extLst>
      <p:ext uri="{BB962C8B-B14F-4D97-AF65-F5344CB8AC3E}">
        <p14:creationId xmlns:p14="http://schemas.microsoft.com/office/powerpoint/2010/main" val="166018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8</a:t>
            </a:fld>
            <a:endParaRPr kumimoji="1" lang="ja-JP" altLang="en-US"/>
          </a:p>
        </p:txBody>
      </p:sp>
    </p:spTree>
    <p:extLst>
      <p:ext uri="{BB962C8B-B14F-4D97-AF65-F5344CB8AC3E}">
        <p14:creationId xmlns:p14="http://schemas.microsoft.com/office/powerpoint/2010/main" val="3163344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705D8A9-7A56-411A-9EF9-F7869DF78C8C}" type="slidenum">
              <a:rPr kumimoji="1" lang="ja-JP" altLang="en-US" smtClean="0"/>
              <a:t>9</a:t>
            </a:fld>
            <a:endParaRPr kumimoji="1" lang="ja-JP" altLang="en-US"/>
          </a:p>
        </p:txBody>
      </p:sp>
    </p:spTree>
    <p:extLst>
      <p:ext uri="{BB962C8B-B14F-4D97-AF65-F5344CB8AC3E}">
        <p14:creationId xmlns:p14="http://schemas.microsoft.com/office/powerpoint/2010/main" val="374265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4DB34049-4C60-4FA3-9E3E-A872660373D4}" type="datetime1">
              <a:rPr kumimoji="1" lang="ja-JP" altLang="en-US" smtClean="0"/>
              <a:t>2020/1/31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5285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2B1C8DF-EAB5-43F7-8462-42F0F4F3EEAD}" type="datetime1">
              <a:rPr kumimoji="1" lang="ja-JP" altLang="en-US" smtClean="0"/>
              <a:t>2020/1/31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694963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4AF5F8E-C413-4E10-B014-B9E3DDF4AA8A}" type="datetime1">
              <a:rPr kumimoji="1" lang="ja-JP" altLang="en-US" smtClean="0"/>
              <a:t>2020/1/31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18821874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BED1F3E-ACA0-4F95-987E-01D568505390}" type="datetime1">
              <a:rPr kumimoji="1" lang="ja-JP" altLang="en-US" smtClean="0"/>
              <a:t>2020/1/31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32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4368625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DE9BDE-30E7-491D-AD22-7D2FB58F7AD6}" type="datetime1">
              <a:rPr kumimoji="1" lang="ja-JP" altLang="en-US" smtClean="0"/>
              <a:t>2020/1/31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5767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lvl1pPr>
              <a:defRPr spc="300"/>
            </a:lvl1p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217920" y="1845735"/>
            <a:ext cx="4937760" cy="40233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lvl1pPr>
              <a:defRPr spc="300"/>
            </a:lvl1pPr>
          </a:lstStyle>
          <a:p>
            <a:fld id="{01C14695-FF6C-4395-B911-F0729EE23D79}" type="datetime1">
              <a:rPr lang="ja-JP" altLang="en-US" smtClean="0"/>
              <a:t>2020/1/31</a:t>
            </a:fld>
            <a:endParaRPr lang="ja-JP" altLang="en-US"/>
          </a:p>
        </p:txBody>
      </p:sp>
      <p:sp>
        <p:nvSpPr>
          <p:cNvPr id="6" name="Footer Placeholder 5"/>
          <p:cNvSpPr>
            <a:spLocks noGrp="1"/>
          </p:cNvSpPr>
          <p:nvPr>
            <p:ph type="ftr" sz="quarter" idx="11"/>
          </p:nvPr>
        </p:nvSpPr>
        <p:spPr/>
        <p:txBody>
          <a:bodyPr/>
          <a:lstStyle>
            <a:lvl1pPr>
              <a:defRPr spc="300"/>
            </a:lvl1pPr>
          </a:lstStyle>
          <a:p>
            <a:endParaRPr lang="ja-JP" altLang="en-US"/>
          </a:p>
        </p:txBody>
      </p:sp>
      <p:sp>
        <p:nvSpPr>
          <p:cNvPr id="7" name="Slide Number Placeholder 6"/>
          <p:cNvSpPr>
            <a:spLocks noGrp="1"/>
          </p:cNvSpPr>
          <p:nvPr>
            <p:ph type="sldNum" sz="quarter" idx="12"/>
          </p:nvPr>
        </p:nvSpPr>
        <p:spPr/>
        <p:txBody>
          <a:bodyPr/>
          <a:lstStyle>
            <a:lvl1pPr>
              <a:defRPr spc="300"/>
            </a:lvl1pPr>
          </a:lstStyle>
          <a:p>
            <a:fld id="{3C3988C9-8C6C-49D7-8D82-24DA391FB063}" type="slidenum">
              <a:rPr lang="ja-JP" altLang="en-US" smtClean="0"/>
              <a:pPr/>
              <a:t>‹#›</a:t>
            </a:fld>
            <a:endParaRPr lang="ja-JP" altLang="en-US"/>
          </a:p>
        </p:txBody>
      </p:sp>
    </p:spTree>
    <p:extLst>
      <p:ext uri="{BB962C8B-B14F-4D97-AF65-F5344CB8AC3E}">
        <p14:creationId xmlns:p14="http://schemas.microsoft.com/office/powerpoint/2010/main" val="2235904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spc="30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lvl1pPr>
              <a:defRPr spc="300"/>
            </a:lvl1pPr>
            <a:lvl2pPr>
              <a:defRPr spc="300"/>
            </a:lvl2pPr>
            <a:lvl3pPr>
              <a:defRPr spc="300"/>
            </a:lvl3pPr>
            <a:lvl4pPr>
              <a:defRPr spc="300"/>
            </a:lvl4pPr>
            <a:lvl5pPr>
              <a:defRPr spc="300"/>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D69C187-8977-41F7-95DA-2528A3317C68}" type="datetime1">
              <a:rPr kumimoji="1" lang="ja-JP" altLang="en-US" smtClean="0"/>
              <a:t>2020/1/31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341833998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2300910F-F157-4918-8BCF-E20DCDAE6C36}" type="datetime1">
              <a:rPr kumimoji="1" lang="ja-JP" altLang="en-US" smtClean="0"/>
              <a:t>2020/1/31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07062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FC5CB-9D3B-49FC-80CB-278BB2E2E7E8}" type="datetime1">
              <a:rPr kumimoji="1" lang="ja-JP" altLang="en-US" smtClean="0"/>
              <a:t>2020/1/31</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85099546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700B2C0-68FC-49CF-B0BB-3155B45D6910}" type="datetime1">
              <a:rPr kumimoji="1" lang="ja-JP" altLang="en-US" smtClean="0"/>
              <a:t>2020/1/31</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1002160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7A1233B6-6B32-4459-9D83-2853E0269600}" type="datetime1">
              <a:rPr kumimoji="1" lang="ja-JP" altLang="en-US" smtClean="0"/>
              <a:t>2020/1/31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C3988C9-8C6C-49D7-8D82-24DA391FB063}" type="slidenum">
              <a:rPr kumimoji="1" lang="ja-JP" altLang="en-US" smtClean="0"/>
              <a:t>‹#›</a:t>
            </a:fld>
            <a:endParaRPr kumimoji="1" lang="ja-JP" altLang="en-US"/>
          </a:p>
        </p:txBody>
      </p:sp>
    </p:spTree>
    <p:extLst>
      <p:ext uri="{BB962C8B-B14F-4D97-AF65-F5344CB8AC3E}">
        <p14:creationId xmlns:p14="http://schemas.microsoft.com/office/powerpoint/2010/main" val="276115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033D987-17AA-4DBB-A451-16E4C533DF6A}" type="datetime1">
              <a:rPr kumimoji="1" lang="ja-JP" altLang="en-US" smtClean="0"/>
              <a:t>2020/1/31</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2000">
                <a:solidFill>
                  <a:srgbClr val="FFFFFF"/>
                </a:solidFill>
              </a:defRPr>
            </a:lvl1pPr>
          </a:lstStyle>
          <a:p>
            <a:fld id="{3C3988C9-8C6C-49D7-8D82-24DA391FB063}" type="slidenum">
              <a:rPr lang="ja-JP" altLang="en-US" smtClean="0"/>
              <a:pPr/>
              <a:t>‹#›</a:t>
            </a:fld>
            <a:endParaRPr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0794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24544" y="1592035"/>
            <a:ext cx="10058400" cy="2032908"/>
          </a:xfrm>
        </p:spPr>
        <p:txBody>
          <a:bodyPr>
            <a:noAutofit/>
          </a:bodyPr>
          <a:lstStyle/>
          <a:p>
            <a:r>
              <a:rPr kumimoji="1" lang="en-US" altLang="ja-JP" sz="4200" dirty="0" smtClean="0"/>
              <a:t>Web</a:t>
            </a:r>
            <a:r>
              <a:rPr kumimoji="1" lang="ja-JP" altLang="en-US" sz="4200" dirty="0" smtClean="0"/>
              <a:t>カメラとセンシング技術を組み合わせた</a:t>
            </a:r>
            <a:r>
              <a:rPr kumimoji="1" lang="en-US" altLang="ja-JP" sz="4200" smtClean="0"/>
              <a:t/>
            </a:r>
            <a:br>
              <a:rPr kumimoji="1" lang="en-US" altLang="ja-JP" sz="4200" smtClean="0"/>
            </a:br>
            <a:r>
              <a:rPr kumimoji="1" lang="ja-JP" altLang="en-US" sz="4200" smtClean="0"/>
              <a:t>商品識別</a:t>
            </a:r>
            <a:r>
              <a:rPr kumimoji="1" lang="ja-JP" altLang="en-US" sz="4200" dirty="0" smtClean="0"/>
              <a:t>システムの開発</a:t>
            </a:r>
            <a:endParaRPr kumimoji="1" lang="ja-JP" altLang="en-US" sz="4200" dirty="0"/>
          </a:p>
        </p:txBody>
      </p:sp>
      <p:sp>
        <p:nvSpPr>
          <p:cNvPr id="3" name="サブタイトル 2"/>
          <p:cNvSpPr>
            <a:spLocks noGrp="1"/>
          </p:cNvSpPr>
          <p:nvPr>
            <p:ph type="subTitle" idx="1"/>
          </p:nvPr>
        </p:nvSpPr>
        <p:spPr>
          <a:xfrm>
            <a:off x="1124544" y="4487176"/>
            <a:ext cx="10058400" cy="1143000"/>
          </a:xfrm>
        </p:spPr>
        <p:txBody>
          <a:bodyPr>
            <a:noAutofit/>
          </a:bodyPr>
          <a:lstStyle/>
          <a:p>
            <a:r>
              <a:rPr kumimoji="1" lang="en-US" altLang="ja-JP" smtClean="0"/>
              <a:t>2019/02/05</a:t>
            </a:r>
          </a:p>
          <a:p>
            <a:r>
              <a:rPr lang="ja-JP" altLang="en-US" smtClean="0"/>
              <a:t>計算機システム研究室</a:t>
            </a:r>
            <a:endParaRPr lang="en-US" altLang="ja-JP" smtClean="0"/>
          </a:p>
          <a:p>
            <a:r>
              <a:rPr lang="ja-JP" altLang="en-US"/>
              <a:t>段</a:t>
            </a:r>
            <a:r>
              <a:rPr lang="ja-JP" altLang="en-US" smtClean="0"/>
              <a:t>原　丞治、真鍋</a:t>
            </a:r>
            <a:r>
              <a:rPr lang="ja-JP" altLang="en-US" dirty="0" smtClean="0"/>
              <a:t>　樹</a:t>
            </a:r>
            <a:endParaRPr kumimoji="1" lang="en-US" altLang="ja-JP" dirty="0" smtClean="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262" y="84533"/>
            <a:ext cx="1558835" cy="543910"/>
          </a:xfrm>
          <a:prstGeom prst="rect">
            <a:avLst/>
          </a:prstGeom>
        </p:spPr>
      </p:pic>
    </p:spTree>
    <p:extLst>
      <p:ext uri="{BB962C8B-B14F-4D97-AF65-F5344CB8AC3E}">
        <p14:creationId xmlns:p14="http://schemas.microsoft.com/office/powerpoint/2010/main" val="2761701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smtClean="0"/>
              <a:t>クラス図</a:t>
            </a:r>
            <a:endParaRPr kumimoji="1" lang="ja-JP" altLang="en-US"/>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z="3200" smtClean="0"/>
              <a:t>9</a:t>
            </a:fld>
            <a:endParaRPr kumimoji="1" lang="ja-JP" altLang="en-US" sz="3200"/>
          </a:p>
        </p:txBody>
      </p:sp>
      <p:pic>
        <p:nvPicPr>
          <p:cNvPr id="11" name="図 10"/>
          <p:cNvPicPr>
            <a:picLocks noChangeAspect="1"/>
          </p:cNvPicPr>
          <p:nvPr/>
        </p:nvPicPr>
        <p:blipFill>
          <a:blip r:embed="rId3"/>
          <a:stretch>
            <a:fillRect/>
          </a:stretch>
        </p:blipFill>
        <p:spPr>
          <a:xfrm>
            <a:off x="2115370" y="1775377"/>
            <a:ext cx="8022219" cy="5082623"/>
          </a:xfrm>
          <a:prstGeom prst="rect">
            <a:avLst/>
          </a:prstGeom>
        </p:spPr>
      </p:pic>
    </p:spTree>
    <p:extLst>
      <p:ext uri="{BB962C8B-B14F-4D97-AF65-F5344CB8AC3E}">
        <p14:creationId xmlns:p14="http://schemas.microsoft.com/office/powerpoint/2010/main" val="495713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smtClean="0"/>
              <a:t>シーケンス図</a:t>
            </a:r>
            <a:endParaRPr kumimoji="1" lang="ja-JP" altLang="en-US"/>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10</a:t>
            </a:fld>
            <a:endParaRPr kumimoji="1" lang="ja-JP" altLang="en-US" sz="3200"/>
          </a:p>
        </p:txBody>
      </p:sp>
      <p:pic>
        <p:nvPicPr>
          <p:cNvPr id="6" name="図 5"/>
          <p:cNvPicPr>
            <a:picLocks noChangeAspect="1"/>
          </p:cNvPicPr>
          <p:nvPr/>
        </p:nvPicPr>
        <p:blipFill>
          <a:blip r:embed="rId3"/>
          <a:stretch>
            <a:fillRect/>
          </a:stretch>
        </p:blipFill>
        <p:spPr>
          <a:xfrm>
            <a:off x="2662651" y="1737360"/>
            <a:ext cx="6927657" cy="5120640"/>
          </a:xfrm>
          <a:prstGeom prst="rect">
            <a:avLst/>
          </a:prstGeom>
        </p:spPr>
      </p:pic>
    </p:spTree>
    <p:extLst>
      <p:ext uri="{BB962C8B-B14F-4D97-AF65-F5344CB8AC3E}">
        <p14:creationId xmlns:p14="http://schemas.microsoft.com/office/powerpoint/2010/main" val="14200280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実装・検証</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11</a:t>
            </a:fld>
            <a:endParaRPr lang="ja-JP" altLang="en-US"/>
          </a:p>
        </p:txBody>
      </p:sp>
    </p:spTree>
    <p:extLst>
      <p:ext uri="{BB962C8B-B14F-4D97-AF65-F5344CB8AC3E}">
        <p14:creationId xmlns:p14="http://schemas.microsoft.com/office/powerpoint/2010/main" val="22026275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smtClean="0"/>
              <a:t>単体テスト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12</a:t>
            </a:fld>
            <a:endParaRPr lang="ja-JP" altLang="en-US"/>
          </a:p>
        </p:txBody>
      </p:sp>
    </p:spTree>
    <p:extLst>
      <p:ext uri="{BB962C8B-B14F-4D97-AF65-F5344CB8AC3E}">
        <p14:creationId xmlns:p14="http://schemas.microsoft.com/office/powerpoint/2010/main" val="129887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エッジ側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13</a:t>
            </a:fld>
            <a:endParaRPr lang="ja-JP" altLang="en-US"/>
          </a:p>
        </p:txBody>
      </p:sp>
      <p:pic>
        <p:nvPicPr>
          <p:cNvPr id="5" name="図 4"/>
          <p:cNvPicPr>
            <a:picLocks noChangeAspect="1"/>
          </p:cNvPicPr>
          <p:nvPr/>
        </p:nvPicPr>
        <p:blipFill>
          <a:blip r:embed="rId2"/>
          <a:stretch>
            <a:fillRect/>
          </a:stretch>
        </p:blipFill>
        <p:spPr>
          <a:xfrm>
            <a:off x="1175101" y="1816551"/>
            <a:ext cx="9867804" cy="1882126"/>
          </a:xfrm>
          <a:prstGeom prst="rect">
            <a:avLst/>
          </a:prstGeom>
        </p:spPr>
      </p:pic>
      <p:pic>
        <p:nvPicPr>
          <p:cNvPr id="6" name="図 5"/>
          <p:cNvPicPr>
            <a:picLocks noChangeAspect="1"/>
          </p:cNvPicPr>
          <p:nvPr/>
        </p:nvPicPr>
        <p:blipFill>
          <a:blip r:embed="rId3"/>
          <a:stretch>
            <a:fillRect/>
          </a:stretch>
        </p:blipFill>
        <p:spPr>
          <a:xfrm>
            <a:off x="1175100" y="3735421"/>
            <a:ext cx="9865793" cy="2500737"/>
          </a:xfrm>
          <a:prstGeom prst="rect">
            <a:avLst/>
          </a:prstGeom>
        </p:spPr>
      </p:pic>
    </p:spTree>
    <p:extLst>
      <p:ext uri="{BB962C8B-B14F-4D97-AF65-F5344CB8AC3E}">
        <p14:creationId xmlns:p14="http://schemas.microsoft.com/office/powerpoint/2010/main" val="1530393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エッジ側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14</a:t>
            </a:fld>
            <a:endParaRPr lang="ja-JP" altLang="en-US"/>
          </a:p>
        </p:txBody>
      </p:sp>
      <p:pic>
        <p:nvPicPr>
          <p:cNvPr id="3" name="図 2"/>
          <p:cNvPicPr>
            <a:picLocks noChangeAspect="1"/>
          </p:cNvPicPr>
          <p:nvPr/>
        </p:nvPicPr>
        <p:blipFill>
          <a:blip r:embed="rId2"/>
          <a:stretch>
            <a:fillRect/>
          </a:stretch>
        </p:blipFill>
        <p:spPr>
          <a:xfrm>
            <a:off x="1097280" y="2107692"/>
            <a:ext cx="10115203" cy="977350"/>
          </a:xfrm>
          <a:prstGeom prst="rect">
            <a:avLst/>
          </a:prstGeom>
        </p:spPr>
      </p:pic>
      <p:pic>
        <p:nvPicPr>
          <p:cNvPr id="7" name="図 6"/>
          <p:cNvPicPr>
            <a:picLocks noChangeAspect="1"/>
          </p:cNvPicPr>
          <p:nvPr/>
        </p:nvPicPr>
        <p:blipFill>
          <a:blip r:embed="rId3"/>
          <a:stretch>
            <a:fillRect/>
          </a:stretch>
        </p:blipFill>
        <p:spPr>
          <a:xfrm>
            <a:off x="1097279" y="3363409"/>
            <a:ext cx="10115203" cy="1929313"/>
          </a:xfrm>
          <a:prstGeom prst="rect">
            <a:avLst/>
          </a:prstGeom>
        </p:spPr>
      </p:pic>
    </p:spTree>
    <p:extLst>
      <p:ext uri="{BB962C8B-B14F-4D97-AF65-F5344CB8AC3E}">
        <p14:creationId xmlns:p14="http://schemas.microsoft.com/office/powerpoint/2010/main" val="211759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083" y="-352301"/>
            <a:ext cx="10058400" cy="1450757"/>
          </a:xfrm>
        </p:spPr>
        <p:txBody>
          <a:bodyPr/>
          <a:lstStyle/>
          <a:p>
            <a:r>
              <a:rPr kumimoji="1" lang="ja-JP" altLang="en-US" smtClean="0"/>
              <a:t>サーバ側　単体テスト</a:t>
            </a:r>
            <a:endParaRPr kumimoji="1" lang="ja-JP" altLang="en-US"/>
          </a:p>
        </p:txBody>
      </p:sp>
      <p:pic>
        <p:nvPicPr>
          <p:cNvPr id="5" name="コンテンツ プレースホルダー 4"/>
          <p:cNvPicPr>
            <a:picLocks noGrp="1" noChangeAspect="1"/>
          </p:cNvPicPr>
          <p:nvPr>
            <p:ph idx="1"/>
          </p:nvPr>
        </p:nvPicPr>
        <p:blipFill>
          <a:blip r:embed="rId2"/>
          <a:stretch>
            <a:fillRect/>
          </a:stretch>
        </p:blipFill>
        <p:spPr>
          <a:xfrm>
            <a:off x="2335474" y="1838907"/>
            <a:ext cx="7142738" cy="2021760"/>
          </a:xfrm>
          <a:prstGeom prst="rect">
            <a:avLst/>
          </a:prstGeom>
        </p:spPr>
      </p:pic>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15</a:t>
            </a:fld>
            <a:endParaRPr lang="ja-JP" altLang="en-US"/>
          </a:p>
        </p:txBody>
      </p:sp>
      <p:pic>
        <p:nvPicPr>
          <p:cNvPr id="6" name="図 5"/>
          <p:cNvPicPr>
            <a:picLocks noChangeAspect="1"/>
          </p:cNvPicPr>
          <p:nvPr/>
        </p:nvPicPr>
        <p:blipFill rotWithShape="1">
          <a:blip r:embed="rId3"/>
          <a:srcRect r="9591"/>
          <a:stretch/>
        </p:blipFill>
        <p:spPr>
          <a:xfrm>
            <a:off x="2598832" y="4452926"/>
            <a:ext cx="6616021" cy="1720440"/>
          </a:xfrm>
          <a:prstGeom prst="rect">
            <a:avLst/>
          </a:prstGeom>
        </p:spPr>
      </p:pic>
      <p:sp>
        <p:nvSpPr>
          <p:cNvPr id="7" name="テキスト ボックス 6"/>
          <p:cNvSpPr txBox="1"/>
          <p:nvPr/>
        </p:nvSpPr>
        <p:spPr>
          <a:xfrm>
            <a:off x="4855766" y="1284015"/>
            <a:ext cx="1992418" cy="369332"/>
          </a:xfrm>
          <a:prstGeom prst="rect">
            <a:avLst/>
          </a:prstGeom>
          <a:noFill/>
        </p:spPr>
        <p:txBody>
          <a:bodyPr wrap="square" rtlCol="0">
            <a:spAutoFit/>
          </a:bodyPr>
          <a:lstStyle/>
          <a:p>
            <a:r>
              <a:rPr kumimoji="1" lang="ja-JP" altLang="en-US" smtClean="0"/>
              <a:t>サーバ単体テスト</a:t>
            </a:r>
            <a:endParaRPr kumimoji="1" lang="ja-JP" altLang="en-US"/>
          </a:p>
        </p:txBody>
      </p:sp>
      <p:sp>
        <p:nvSpPr>
          <p:cNvPr id="8" name="テキスト ボックス 7"/>
          <p:cNvSpPr txBox="1"/>
          <p:nvPr/>
        </p:nvSpPr>
        <p:spPr>
          <a:xfrm>
            <a:off x="5036998" y="3967107"/>
            <a:ext cx="1629953" cy="379379"/>
          </a:xfrm>
          <a:prstGeom prst="rect">
            <a:avLst/>
          </a:prstGeom>
          <a:noFill/>
        </p:spPr>
        <p:txBody>
          <a:bodyPr wrap="square" rtlCol="0">
            <a:spAutoFit/>
          </a:bodyPr>
          <a:lstStyle/>
          <a:p>
            <a:r>
              <a:rPr kumimoji="1" lang="en-US" altLang="ja-JP" smtClean="0"/>
              <a:t>Yolo</a:t>
            </a:r>
            <a:r>
              <a:rPr kumimoji="1" lang="ja-JP" altLang="en-US" smtClean="0"/>
              <a:t>単体テスト</a:t>
            </a:r>
            <a:endParaRPr kumimoji="1" lang="ja-JP" altLang="en-US"/>
          </a:p>
        </p:txBody>
      </p:sp>
    </p:spTree>
    <p:extLst>
      <p:ext uri="{BB962C8B-B14F-4D97-AF65-F5344CB8AC3E}">
        <p14:creationId xmlns:p14="http://schemas.microsoft.com/office/powerpoint/2010/main" val="456512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54083" y="-352301"/>
            <a:ext cx="10058400" cy="1450757"/>
          </a:xfrm>
        </p:spPr>
        <p:txBody>
          <a:bodyPr/>
          <a:lstStyle/>
          <a:p>
            <a:r>
              <a:rPr kumimoji="1" lang="ja-JP" altLang="en-US" smtClean="0"/>
              <a:t>サーバ側　単体テスト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16</a:t>
            </a:fld>
            <a:endParaRPr lang="ja-JP" altLang="en-US"/>
          </a:p>
        </p:txBody>
      </p:sp>
      <p:sp>
        <p:nvSpPr>
          <p:cNvPr id="7" name="テキスト ボックス 6"/>
          <p:cNvSpPr txBox="1"/>
          <p:nvPr/>
        </p:nvSpPr>
        <p:spPr>
          <a:xfrm>
            <a:off x="4923945" y="1355984"/>
            <a:ext cx="2518676" cy="369332"/>
          </a:xfrm>
          <a:prstGeom prst="rect">
            <a:avLst/>
          </a:prstGeom>
          <a:noFill/>
        </p:spPr>
        <p:txBody>
          <a:bodyPr wrap="square" rtlCol="0">
            <a:spAutoFit/>
          </a:bodyPr>
          <a:lstStyle/>
          <a:p>
            <a:r>
              <a:rPr lang="ja-JP" altLang="en-US" smtClean="0"/>
              <a:t>決済システム</a:t>
            </a:r>
            <a:r>
              <a:rPr kumimoji="1" lang="ja-JP" altLang="en-US" smtClean="0"/>
              <a:t>単体テスト</a:t>
            </a:r>
            <a:endParaRPr kumimoji="1" lang="ja-JP" altLang="en-US"/>
          </a:p>
        </p:txBody>
      </p:sp>
      <p:sp>
        <p:nvSpPr>
          <p:cNvPr id="8" name="テキスト ボックス 7"/>
          <p:cNvSpPr txBox="1"/>
          <p:nvPr/>
        </p:nvSpPr>
        <p:spPr>
          <a:xfrm>
            <a:off x="4982595" y="4665237"/>
            <a:ext cx="2401376" cy="379379"/>
          </a:xfrm>
          <a:prstGeom prst="rect">
            <a:avLst/>
          </a:prstGeom>
          <a:noFill/>
        </p:spPr>
        <p:txBody>
          <a:bodyPr wrap="square" rtlCol="0">
            <a:spAutoFit/>
          </a:bodyPr>
          <a:lstStyle/>
          <a:p>
            <a:r>
              <a:rPr lang="ja-JP" altLang="en-US" smtClean="0"/>
              <a:t>商品情報</a:t>
            </a:r>
            <a:r>
              <a:rPr lang="en-US" altLang="ja-JP" smtClean="0"/>
              <a:t>DB</a:t>
            </a:r>
            <a:r>
              <a:rPr kumimoji="1" lang="ja-JP" altLang="en-US" smtClean="0"/>
              <a:t>単体テスト</a:t>
            </a:r>
            <a:endParaRPr kumimoji="1" lang="ja-JP" altLang="en-US"/>
          </a:p>
        </p:txBody>
      </p:sp>
      <p:pic>
        <p:nvPicPr>
          <p:cNvPr id="9" name="図 8"/>
          <p:cNvPicPr>
            <a:picLocks noChangeAspect="1"/>
          </p:cNvPicPr>
          <p:nvPr/>
        </p:nvPicPr>
        <p:blipFill>
          <a:blip r:embed="rId2"/>
          <a:stretch>
            <a:fillRect/>
          </a:stretch>
        </p:blipFill>
        <p:spPr>
          <a:xfrm>
            <a:off x="2855195" y="1807809"/>
            <a:ext cx="6656176" cy="2692440"/>
          </a:xfrm>
          <a:prstGeom prst="rect">
            <a:avLst/>
          </a:prstGeom>
        </p:spPr>
      </p:pic>
      <p:pic>
        <p:nvPicPr>
          <p:cNvPr id="10" name="図 9"/>
          <p:cNvPicPr>
            <a:picLocks noChangeAspect="1"/>
          </p:cNvPicPr>
          <p:nvPr/>
        </p:nvPicPr>
        <p:blipFill>
          <a:blip r:embed="rId3"/>
          <a:stretch>
            <a:fillRect/>
          </a:stretch>
        </p:blipFill>
        <p:spPr>
          <a:xfrm>
            <a:off x="2801673" y="5209602"/>
            <a:ext cx="6763219" cy="748440"/>
          </a:xfrm>
          <a:prstGeom prst="rect">
            <a:avLst/>
          </a:prstGeom>
        </p:spPr>
      </p:pic>
    </p:spTree>
    <p:extLst>
      <p:ext uri="{BB962C8B-B14F-4D97-AF65-F5344CB8AC3E}">
        <p14:creationId xmlns:p14="http://schemas.microsoft.com/office/powerpoint/2010/main" val="207918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結合テスト・総合テスト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17</a:t>
            </a:fld>
            <a:endParaRPr lang="ja-JP" altLang="en-US"/>
          </a:p>
        </p:txBody>
      </p:sp>
    </p:spTree>
    <p:extLst>
      <p:ext uri="{BB962C8B-B14F-4D97-AF65-F5344CB8AC3E}">
        <p14:creationId xmlns:p14="http://schemas.microsoft.com/office/powerpoint/2010/main" val="387440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結合テスト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18</a:t>
            </a:fld>
            <a:endParaRPr lang="ja-JP" altLang="en-US"/>
          </a:p>
        </p:txBody>
      </p:sp>
      <p:pic>
        <p:nvPicPr>
          <p:cNvPr id="5" name="図 4"/>
          <p:cNvPicPr>
            <a:picLocks noChangeAspect="1"/>
          </p:cNvPicPr>
          <p:nvPr/>
        </p:nvPicPr>
        <p:blipFill>
          <a:blip r:embed="rId2"/>
          <a:stretch>
            <a:fillRect/>
          </a:stretch>
        </p:blipFill>
        <p:spPr>
          <a:xfrm>
            <a:off x="2273731" y="1804644"/>
            <a:ext cx="7705497" cy="4451253"/>
          </a:xfrm>
          <a:prstGeom prst="rect">
            <a:avLst/>
          </a:prstGeom>
        </p:spPr>
      </p:pic>
    </p:spTree>
    <p:extLst>
      <p:ext uri="{BB962C8B-B14F-4D97-AF65-F5344CB8AC3E}">
        <p14:creationId xmlns:p14="http://schemas.microsoft.com/office/powerpoint/2010/main" val="356665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pPr>
              <a:buFont typeface="Wingdings" panose="05000000000000000000" pitchFamily="2" charset="2"/>
              <a:buChar char="l"/>
            </a:pPr>
            <a:r>
              <a:rPr kumimoji="1" lang="ja-JP" altLang="en-US" sz="4000" dirty="0" smtClean="0"/>
              <a:t>　</a:t>
            </a:r>
            <a:r>
              <a:rPr lang="ja-JP" altLang="en-US" sz="4000" smtClean="0"/>
              <a:t>研究背景</a:t>
            </a:r>
            <a:endParaRPr lang="en-US" altLang="ja-JP" sz="4000" dirty="0"/>
          </a:p>
          <a:p>
            <a:pPr>
              <a:buFont typeface="Wingdings" panose="05000000000000000000" pitchFamily="2" charset="2"/>
              <a:buChar char="l"/>
            </a:pPr>
            <a:r>
              <a:rPr kumimoji="1" lang="ja-JP" altLang="en-US" sz="4000" smtClean="0"/>
              <a:t>　研究</a:t>
            </a:r>
            <a:r>
              <a:rPr kumimoji="1" lang="ja-JP" altLang="en-US" sz="4000" smtClean="0"/>
              <a:t>目的</a:t>
            </a:r>
            <a:endParaRPr kumimoji="1" lang="en-US" altLang="ja-JP" sz="4000" smtClean="0"/>
          </a:p>
          <a:p>
            <a:pPr>
              <a:buFont typeface="Wingdings" panose="05000000000000000000" pitchFamily="2" charset="2"/>
              <a:buChar char="l"/>
            </a:pPr>
            <a:r>
              <a:rPr kumimoji="1" lang="ja-JP" altLang="en-US" sz="4000" smtClean="0"/>
              <a:t>　</a:t>
            </a:r>
            <a:r>
              <a:rPr lang="ja-JP" altLang="en-US" sz="4000" smtClean="0"/>
              <a:t>研究</a:t>
            </a:r>
            <a:r>
              <a:rPr lang="ja-JP" altLang="en-US" sz="4000" smtClean="0"/>
              <a:t>方針</a:t>
            </a:r>
            <a:endParaRPr lang="en-US" altLang="ja-JP" sz="4000" smtClean="0"/>
          </a:p>
          <a:p>
            <a:pPr>
              <a:buFont typeface="Wingdings" panose="05000000000000000000" pitchFamily="2" charset="2"/>
              <a:buChar char="l"/>
            </a:pPr>
            <a:r>
              <a:rPr lang="ja-JP" altLang="en-US" sz="4000" smtClean="0"/>
              <a:t>　開発（要求定義～テスト）</a:t>
            </a:r>
            <a:endParaRPr lang="en-US" altLang="ja-JP" sz="4000" smtClean="0"/>
          </a:p>
          <a:p>
            <a:pPr>
              <a:buFont typeface="Wingdings" panose="05000000000000000000" pitchFamily="2" charset="2"/>
              <a:buChar char="l"/>
            </a:pPr>
            <a:r>
              <a:rPr lang="ja-JP" altLang="en-US" sz="4000" smtClean="0"/>
              <a:t>　評価</a:t>
            </a:r>
            <a:endParaRPr lang="en-US" altLang="ja-JP" sz="4000" smtClean="0"/>
          </a:p>
          <a:p>
            <a:pPr>
              <a:buFont typeface="Wingdings" panose="05000000000000000000" pitchFamily="2" charset="2"/>
              <a:buChar char="l"/>
            </a:pPr>
            <a:r>
              <a:rPr lang="ja-JP" altLang="en-US" sz="4000"/>
              <a:t>　</a:t>
            </a:r>
            <a:r>
              <a:rPr lang="ja-JP" altLang="en-US" sz="4000" smtClean="0"/>
              <a:t>考察</a:t>
            </a:r>
            <a:endParaRPr lang="en-US" altLang="ja-JP" sz="4000" smtClean="0"/>
          </a:p>
          <a:p>
            <a:pPr>
              <a:buFont typeface="Wingdings" panose="05000000000000000000" pitchFamily="2" charset="2"/>
              <a:buChar char="l"/>
            </a:pPr>
            <a:r>
              <a:rPr kumimoji="1" lang="ja-JP" altLang="en-US" sz="4000"/>
              <a:t>　</a:t>
            </a:r>
            <a:r>
              <a:rPr lang="ja-JP" altLang="en-US" sz="4000" smtClean="0"/>
              <a:t>まとめ</a:t>
            </a:r>
            <a:endParaRPr kumimoji="1" lang="ja-JP" altLang="en-US" sz="400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1</a:t>
            </a:fld>
            <a:endParaRPr kumimoji="1" lang="ja-JP" altLang="en-US"/>
          </a:p>
        </p:txBody>
      </p:sp>
    </p:spTree>
    <p:extLst>
      <p:ext uri="{BB962C8B-B14F-4D97-AF65-F5344CB8AC3E}">
        <p14:creationId xmlns:p14="http://schemas.microsoft.com/office/powerpoint/2010/main" val="16377119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結合テスト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19</a:t>
            </a:fld>
            <a:endParaRPr lang="ja-JP" altLang="en-US"/>
          </a:p>
        </p:txBody>
      </p:sp>
      <p:pic>
        <p:nvPicPr>
          <p:cNvPr id="5" name="図 4"/>
          <p:cNvPicPr>
            <a:picLocks noChangeAspect="1"/>
          </p:cNvPicPr>
          <p:nvPr/>
        </p:nvPicPr>
        <p:blipFill>
          <a:blip r:embed="rId2"/>
          <a:stretch>
            <a:fillRect/>
          </a:stretch>
        </p:blipFill>
        <p:spPr>
          <a:xfrm>
            <a:off x="2936412" y="1848730"/>
            <a:ext cx="6380135" cy="4499685"/>
          </a:xfrm>
          <a:prstGeom prst="rect">
            <a:avLst/>
          </a:prstGeom>
        </p:spPr>
      </p:pic>
    </p:spTree>
    <p:extLst>
      <p:ext uri="{BB962C8B-B14F-4D97-AF65-F5344CB8AC3E}">
        <p14:creationId xmlns:p14="http://schemas.microsoft.com/office/powerpoint/2010/main" val="3816697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総合テスト</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20</a:t>
            </a:fld>
            <a:endParaRPr lang="ja-JP" altLang="en-US"/>
          </a:p>
        </p:txBody>
      </p:sp>
      <p:pic>
        <p:nvPicPr>
          <p:cNvPr id="5" name="図 4"/>
          <p:cNvPicPr>
            <a:picLocks noChangeAspect="1"/>
          </p:cNvPicPr>
          <p:nvPr/>
        </p:nvPicPr>
        <p:blipFill>
          <a:blip r:embed="rId2"/>
          <a:stretch>
            <a:fillRect/>
          </a:stretch>
        </p:blipFill>
        <p:spPr>
          <a:xfrm>
            <a:off x="1134959" y="2173396"/>
            <a:ext cx="9983041" cy="3461285"/>
          </a:xfrm>
          <a:prstGeom prst="rect">
            <a:avLst/>
          </a:prstGeom>
        </p:spPr>
      </p:pic>
    </p:spTree>
    <p:extLst>
      <p:ext uri="{BB962C8B-B14F-4D97-AF65-F5344CB8AC3E}">
        <p14:creationId xmlns:p14="http://schemas.microsoft.com/office/powerpoint/2010/main" val="525439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21</a:t>
            </a:fld>
            <a:endParaRPr lang="ja-JP" altLang="en-US"/>
          </a:p>
        </p:txBody>
      </p:sp>
      <p:sp>
        <p:nvSpPr>
          <p:cNvPr id="2" name="タイトル 1"/>
          <p:cNvSpPr>
            <a:spLocks noGrp="1"/>
          </p:cNvSpPr>
          <p:nvPr>
            <p:ph type="title" idx="4294967295"/>
          </p:nvPr>
        </p:nvSpPr>
        <p:spPr>
          <a:xfrm>
            <a:off x="867721" y="-337246"/>
            <a:ext cx="10058400" cy="1449387"/>
          </a:xfrm>
        </p:spPr>
        <p:txBody>
          <a:bodyPr/>
          <a:lstStyle/>
          <a:p>
            <a:r>
              <a:rPr lang="ja-JP" altLang="en-US" smtClean="0"/>
              <a:t>実装</a:t>
            </a:r>
            <a:r>
              <a:rPr lang="ja-JP" altLang="en-US"/>
              <a:t>環境</a:t>
            </a:r>
            <a:endParaRPr kumimoji="1" lang="ja-JP" altLang="en-US"/>
          </a:p>
        </p:txBody>
      </p:sp>
      <p:pic>
        <p:nvPicPr>
          <p:cNvPr id="5" name="コンテンツ プレースホルダー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73275" y="3183317"/>
            <a:ext cx="8085644" cy="2922368"/>
          </a:xfrm>
        </p:spPr>
      </p:pic>
      <p:pic>
        <p:nvPicPr>
          <p:cNvPr id="6" name="コンテンツ プレースホルダー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721" y="1289191"/>
            <a:ext cx="11096512" cy="1540026"/>
          </a:xfrm>
          <a:prstGeom prst="rect">
            <a:avLst/>
          </a:prstGeom>
          <a:ln w="19050">
            <a:solidFill>
              <a:schemeClr val="tx1"/>
            </a:solidFill>
          </a:ln>
        </p:spPr>
      </p:pic>
    </p:spTree>
    <p:extLst>
      <p:ext uri="{BB962C8B-B14F-4D97-AF65-F5344CB8AC3E}">
        <p14:creationId xmlns:p14="http://schemas.microsoft.com/office/powerpoint/2010/main" val="2224660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22</a:t>
            </a:fld>
            <a:endParaRPr lang="ja-JP" altLang="en-US"/>
          </a:p>
        </p:txBody>
      </p:sp>
      <p:sp>
        <p:nvSpPr>
          <p:cNvPr id="2" name="タイトル 1"/>
          <p:cNvSpPr>
            <a:spLocks noGrp="1"/>
          </p:cNvSpPr>
          <p:nvPr>
            <p:ph type="title" idx="4294967295"/>
          </p:nvPr>
        </p:nvSpPr>
        <p:spPr>
          <a:xfrm>
            <a:off x="1153672" y="194552"/>
            <a:ext cx="9420293" cy="920109"/>
          </a:xfrm>
        </p:spPr>
        <p:txBody>
          <a:bodyPr/>
          <a:lstStyle/>
          <a:p>
            <a:r>
              <a:rPr kumimoji="1" lang="ja-JP" altLang="en-US" smtClean="0"/>
              <a:t>使用ライブラリ</a:t>
            </a:r>
            <a:endParaRPr kumimoji="1" lang="ja-JP" altLang="en-US"/>
          </a:p>
        </p:txBody>
      </p:sp>
      <p:pic>
        <p:nvPicPr>
          <p:cNvPr id="5" name="コンテンツ プレースホルダー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038888" y="1202210"/>
            <a:ext cx="7649860" cy="4831691"/>
          </a:xfrm>
        </p:spPr>
      </p:pic>
    </p:spTree>
    <p:extLst>
      <p:ext uri="{BB962C8B-B14F-4D97-AF65-F5344CB8AC3E}">
        <p14:creationId xmlns:p14="http://schemas.microsoft.com/office/powerpoint/2010/main" val="3215748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97280" y="318687"/>
            <a:ext cx="10058400" cy="1450757"/>
          </a:xfrm>
        </p:spPr>
        <p:txBody>
          <a:bodyPr/>
          <a:lstStyle/>
          <a:p>
            <a:r>
              <a:rPr kumimoji="1" lang="ja-JP" altLang="en-US" smtClean="0"/>
              <a:t>画像送信システムと各種センサ</a:t>
            </a:r>
            <a:endParaRPr kumimoji="1" lang="ja-JP" altLang="en-US"/>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23</a:t>
            </a:fld>
            <a:endParaRPr kumimoji="1" lang="ja-JP" altLang="en-US"/>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4868" y="1769444"/>
            <a:ext cx="6963224" cy="4543799"/>
          </a:xfrm>
          <a:prstGeom prst="rect">
            <a:avLst/>
          </a:prstGeom>
        </p:spPr>
      </p:pic>
    </p:spTree>
    <p:extLst>
      <p:ext uri="{BB962C8B-B14F-4D97-AF65-F5344CB8AC3E}">
        <p14:creationId xmlns:p14="http://schemas.microsoft.com/office/powerpoint/2010/main" val="4140971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8867643" cy="4568679"/>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lang="ja-JP" altLang="en-US"/>
              <a:t>画像送信システムと各種センサ</a:t>
            </a:r>
            <a:endParaRPr kumimoji="1" lang="ja-JP" altLang="en-US" dirty="0"/>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r>
              <a:rPr kumimoji="1" lang="en-US" altLang="ja-JP" sz="2800" dirty="0" smtClean="0">
                <a:solidFill>
                  <a:schemeClr val="bg1"/>
                </a:solidFill>
              </a:rPr>
              <a:t>Raspberry pi</a:t>
            </a:r>
            <a:endParaRPr kumimoji="1" lang="ja-JP" altLang="en-US" sz="2800" dirty="0">
              <a:solidFill>
                <a:schemeClr val="bg1"/>
              </a:solidFill>
            </a:endParaRPr>
          </a:p>
        </p:txBody>
      </p:sp>
      <p:pic>
        <p:nvPicPr>
          <p:cNvPr id="1040" name="Picture 16" descr="サーバーのイラスト（1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695" y="3186624"/>
            <a:ext cx="2166645" cy="2564077"/>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9746480" y="1735867"/>
            <a:ext cx="1991937" cy="4568679"/>
          </a:xfrm>
          <a:prstGeom prst="roundRect">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8657305" y="2510249"/>
            <a:ext cx="1749457" cy="92668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右矢印 44"/>
          <p:cNvSpPr/>
          <p:nvPr/>
        </p:nvSpPr>
        <p:spPr>
          <a:xfrm flipH="1">
            <a:off x="8553488" y="4915008"/>
            <a:ext cx="1697669" cy="92668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10114654" y="1987029"/>
            <a:ext cx="1341693" cy="523220"/>
          </a:xfrm>
          <a:prstGeom prst="rect">
            <a:avLst/>
          </a:prstGeom>
          <a:solidFill>
            <a:schemeClr val="accent5"/>
          </a:solidFill>
        </p:spPr>
        <p:txBody>
          <a:bodyPr wrap="square" rtlCol="0">
            <a:spAutoFit/>
          </a:bodyPr>
          <a:lstStyle/>
          <a:p>
            <a:r>
              <a:rPr lang="ja-JP" altLang="en-US" sz="2800">
                <a:solidFill>
                  <a:schemeClr val="bg1"/>
                </a:solidFill>
              </a:rPr>
              <a:t>サーバ</a:t>
            </a:r>
            <a:endParaRPr kumimoji="1" lang="ja-JP" altLang="en-US" sz="2800">
              <a:solidFill>
                <a:schemeClr val="bg1"/>
              </a:solidFill>
            </a:endParaRPr>
          </a:p>
        </p:txBody>
      </p:sp>
      <p:graphicFrame>
        <p:nvGraphicFramePr>
          <p:cNvPr id="4" name="図表 3"/>
          <p:cNvGraphicFramePr/>
          <p:nvPr>
            <p:extLst>
              <p:ext uri="{D42A27DB-BD31-4B8C-83A1-F6EECF244321}">
                <p14:modId xmlns:p14="http://schemas.microsoft.com/office/powerpoint/2010/main" val="1536299083"/>
              </p:ext>
            </p:extLst>
          </p:nvPr>
        </p:nvGraphicFramePr>
        <p:xfrm>
          <a:off x="1123030" y="2654187"/>
          <a:ext cx="2920983" cy="31875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6" name="図表 25"/>
          <p:cNvGraphicFramePr/>
          <p:nvPr>
            <p:extLst>
              <p:ext uri="{D42A27DB-BD31-4B8C-83A1-F6EECF244321}">
                <p14:modId xmlns:p14="http://schemas.microsoft.com/office/powerpoint/2010/main" val="3312392425"/>
              </p:ext>
            </p:extLst>
          </p:nvPr>
        </p:nvGraphicFramePr>
        <p:xfrm>
          <a:off x="5632505" y="2654187"/>
          <a:ext cx="2920983" cy="318750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cxnSp>
        <p:nvCxnSpPr>
          <p:cNvPr id="10" name="直線矢印コネクタ 9"/>
          <p:cNvCxnSpPr/>
          <p:nvPr/>
        </p:nvCxnSpPr>
        <p:spPr>
          <a:xfrm>
            <a:off x="3907857" y="4591251"/>
            <a:ext cx="1839800" cy="15219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3907857" y="4100362"/>
            <a:ext cx="1839800" cy="127798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3" name="スライド番号プレースホルダー 32"/>
          <p:cNvSpPr>
            <a:spLocks noGrp="1"/>
          </p:cNvSpPr>
          <p:nvPr>
            <p:ph type="sldNum" sz="quarter" idx="12"/>
          </p:nvPr>
        </p:nvSpPr>
        <p:spPr/>
        <p:txBody>
          <a:bodyPr/>
          <a:lstStyle/>
          <a:p>
            <a:fld id="{3C3988C9-8C6C-49D7-8D82-24DA391FB063}" type="slidenum">
              <a:rPr lang="ja-JP" altLang="en-US" smtClean="0"/>
              <a:pPr/>
              <a:t>24</a:t>
            </a:fld>
            <a:endParaRPr lang="ja-JP" altLang="en-US"/>
          </a:p>
        </p:txBody>
      </p:sp>
    </p:spTree>
    <p:extLst>
      <p:ext uri="{BB962C8B-B14F-4D97-AF65-F5344CB8AC3E}">
        <p14:creationId xmlns:p14="http://schemas.microsoft.com/office/powerpoint/2010/main" val="1399121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ー 11"/>
          <p:cNvSpPr>
            <a:spLocks noGrp="1"/>
          </p:cNvSpPr>
          <p:nvPr>
            <p:ph type="sldNum" sz="quarter" idx="12"/>
          </p:nvPr>
        </p:nvSpPr>
        <p:spPr/>
        <p:txBody>
          <a:bodyPr/>
          <a:lstStyle/>
          <a:p>
            <a:fld id="{3C3988C9-8C6C-49D7-8D82-24DA391FB063}" type="slidenum">
              <a:rPr kumimoji="1" lang="ja-JP" altLang="en-US" smtClean="0"/>
              <a:t>25</a:t>
            </a:fld>
            <a:endParaRPr kumimoji="1" lang="ja-JP" altLang="en-US" dirty="0"/>
          </a:p>
        </p:txBody>
      </p:sp>
      <p:sp>
        <p:nvSpPr>
          <p:cNvPr id="3" name="タイトル 2"/>
          <p:cNvSpPr>
            <a:spLocks noGrp="1"/>
          </p:cNvSpPr>
          <p:nvPr>
            <p:ph type="title" idx="4294967295"/>
          </p:nvPr>
        </p:nvSpPr>
        <p:spPr>
          <a:xfrm>
            <a:off x="2035629" y="245145"/>
            <a:ext cx="10058400" cy="904875"/>
          </a:xfrm>
        </p:spPr>
        <p:txBody>
          <a:bodyPr/>
          <a:lstStyle/>
          <a:p>
            <a:r>
              <a:rPr kumimoji="1" lang="ja-JP" altLang="en-US" dirty="0"/>
              <a:t>解析システムの実装方法</a:t>
            </a:r>
          </a:p>
        </p:txBody>
      </p:sp>
      <p:sp>
        <p:nvSpPr>
          <p:cNvPr id="2" name="テキスト ボックス 1"/>
          <p:cNvSpPr txBox="1"/>
          <p:nvPr/>
        </p:nvSpPr>
        <p:spPr>
          <a:xfrm>
            <a:off x="1593022" y="1290989"/>
            <a:ext cx="885213" cy="461665"/>
          </a:xfrm>
          <a:prstGeom prst="rect">
            <a:avLst/>
          </a:prstGeom>
          <a:ln>
            <a:noFill/>
          </a:ln>
          <a:effectLst/>
        </p:spPr>
        <p:style>
          <a:lnRef idx="1">
            <a:schemeClr val="accent3"/>
          </a:lnRef>
          <a:fillRef idx="3">
            <a:schemeClr val="accent3"/>
          </a:fillRef>
          <a:effectRef idx="2">
            <a:schemeClr val="accent3"/>
          </a:effectRef>
          <a:fontRef idx="minor">
            <a:schemeClr val="lt1"/>
          </a:fontRef>
        </p:style>
        <p:txBody>
          <a:bodyPr wrap="square" rtlCol="0">
            <a:spAutoFit/>
          </a:bodyPr>
          <a:lstStyle/>
          <a:p>
            <a:r>
              <a:rPr kumimoji="1" lang="ja-JP" altLang="en-US" sz="2400" dirty="0"/>
              <a:t>入力</a:t>
            </a:r>
          </a:p>
        </p:txBody>
      </p:sp>
      <p:sp>
        <p:nvSpPr>
          <p:cNvPr id="5" name="テキスト ボックス 4"/>
          <p:cNvSpPr txBox="1"/>
          <p:nvPr/>
        </p:nvSpPr>
        <p:spPr>
          <a:xfrm>
            <a:off x="9480293" y="1261984"/>
            <a:ext cx="840328"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ja-JP" altLang="en-US" sz="2400" dirty="0"/>
              <a:t>出力</a:t>
            </a:r>
            <a:endParaRPr kumimoji="1" lang="ja-JP" altLang="en-US" sz="2400" dirty="0"/>
          </a:p>
        </p:txBody>
      </p:sp>
      <p:sp>
        <p:nvSpPr>
          <p:cNvPr id="6" name="テキスト ボックス 5"/>
          <p:cNvSpPr txBox="1"/>
          <p:nvPr/>
        </p:nvSpPr>
        <p:spPr>
          <a:xfrm>
            <a:off x="4955413" y="1261984"/>
            <a:ext cx="1723409"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ja-JP" altLang="en-US" sz="2400" dirty="0"/>
              <a:t>サーバ処理</a:t>
            </a:r>
            <a:endParaRPr kumimoji="1" lang="ja-JP" altLang="en-US" sz="2400" dirty="0"/>
          </a:p>
        </p:txBody>
      </p:sp>
      <p:sp>
        <p:nvSpPr>
          <p:cNvPr id="7" name="テキスト ボックス 6"/>
          <p:cNvSpPr txBox="1"/>
          <p:nvPr/>
        </p:nvSpPr>
        <p:spPr>
          <a:xfrm>
            <a:off x="370115" y="2020843"/>
            <a:ext cx="3331028" cy="1200329"/>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ラズベリーパイから送信された画像データと</a:t>
            </a:r>
            <a:endParaRPr kumimoji="1" lang="en-US" altLang="ja-JP" sz="2400" dirty="0"/>
          </a:p>
          <a:p>
            <a:r>
              <a:rPr kumimoji="1" lang="ja-JP" altLang="en-US" sz="2400" dirty="0"/>
              <a:t>フラグ</a:t>
            </a:r>
            <a:r>
              <a:rPr kumimoji="1" lang="en-US" altLang="ja-JP" sz="2400" dirty="0"/>
              <a:t>(</a:t>
            </a:r>
            <a:r>
              <a:rPr kumimoji="1" lang="ja-JP" altLang="en-US" sz="2400" dirty="0"/>
              <a:t>追加</a:t>
            </a:r>
            <a:r>
              <a:rPr kumimoji="1" lang="en-US" altLang="ja-JP" sz="2400" dirty="0"/>
              <a:t>or</a:t>
            </a:r>
            <a:r>
              <a:rPr kumimoji="1" lang="ja-JP" altLang="en-US" sz="2400" dirty="0"/>
              <a:t>削除</a:t>
            </a:r>
            <a:r>
              <a:rPr kumimoji="1" lang="en-US" altLang="ja-JP" sz="2400" dirty="0"/>
              <a:t>)</a:t>
            </a:r>
            <a:endParaRPr kumimoji="1" lang="ja-JP" altLang="en-US" sz="2400" dirty="0"/>
          </a:p>
        </p:txBody>
      </p:sp>
      <p:sp>
        <p:nvSpPr>
          <p:cNvPr id="8" name="テキスト ボックス 7"/>
          <p:cNvSpPr txBox="1"/>
          <p:nvPr/>
        </p:nvSpPr>
        <p:spPr>
          <a:xfrm>
            <a:off x="4143579" y="2023148"/>
            <a:ext cx="4049486" cy="443198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a:t>
            </a:r>
            <a:r>
              <a:rPr kumimoji="1" lang="en-US" altLang="ja-JP" sz="2400" dirty="0"/>
              <a:t>Yolo</a:t>
            </a:r>
            <a:endParaRPr lang="en-US" altLang="ja-JP" sz="2400" dirty="0"/>
          </a:p>
          <a:p>
            <a:r>
              <a:rPr kumimoji="1" lang="ja-JP" altLang="en-US" sz="2400" dirty="0"/>
              <a:t>画像からバーコードが写っている座標の取得</a:t>
            </a:r>
            <a:r>
              <a:rPr kumimoji="1" lang="en-US" altLang="ja-JP" sz="2400" dirty="0"/>
              <a:t>(</a:t>
            </a:r>
            <a:r>
              <a:rPr kumimoji="1" lang="en-US" altLang="ja-JP" sz="2400" dirty="0" err="1"/>
              <a:t>x,y,h,w</a:t>
            </a:r>
            <a:r>
              <a:rPr kumimoji="1" lang="en-US" altLang="ja-JP" sz="2400" dirty="0"/>
              <a:t>)</a:t>
            </a:r>
          </a:p>
          <a:p>
            <a:endParaRPr lang="en-US" altLang="ja-JP" sz="2400" dirty="0"/>
          </a:p>
          <a:p>
            <a:r>
              <a:rPr kumimoji="1" lang="ja-JP" altLang="en-US" sz="2400" dirty="0"/>
              <a:t>・画像処理</a:t>
            </a:r>
            <a:endParaRPr lang="en-US" altLang="ja-JP" sz="2400" dirty="0"/>
          </a:p>
          <a:p>
            <a:r>
              <a:rPr kumimoji="1" lang="ja-JP" altLang="en-US" sz="2400" dirty="0"/>
              <a:t>画像の切り取り、グレイスケール化</a:t>
            </a:r>
            <a:endParaRPr kumimoji="1" lang="en-US" altLang="ja-JP" sz="2400" dirty="0"/>
          </a:p>
          <a:p>
            <a:endParaRPr lang="en-US" altLang="ja-JP" sz="2400" dirty="0"/>
          </a:p>
          <a:p>
            <a:r>
              <a:rPr kumimoji="1" lang="ja-JP" altLang="en-US" sz="2400" dirty="0"/>
              <a:t>・</a:t>
            </a:r>
            <a:r>
              <a:rPr lang="en-US" altLang="ja-JP" sz="2400" dirty="0" err="1"/>
              <a:t>p</a:t>
            </a:r>
            <a:r>
              <a:rPr kumimoji="1" lang="en-US" altLang="ja-JP" sz="2400" dirty="0" err="1"/>
              <a:t>yzbar</a:t>
            </a:r>
            <a:r>
              <a:rPr kumimoji="1" lang="ja-JP" altLang="en-US" sz="2400" dirty="0"/>
              <a:t>グレイスケール化したバーコード画像を投げ、番号を取得</a:t>
            </a:r>
            <a:endParaRPr kumimoji="1" lang="en-US" altLang="ja-JP" sz="2400" dirty="0"/>
          </a:p>
          <a:p>
            <a:endParaRPr kumimoji="1" lang="ja-JP" altLang="en-US" dirty="0"/>
          </a:p>
        </p:txBody>
      </p:sp>
      <p:sp>
        <p:nvSpPr>
          <p:cNvPr id="9" name="テキスト ボックス 8"/>
          <p:cNvSpPr txBox="1"/>
          <p:nvPr/>
        </p:nvSpPr>
        <p:spPr>
          <a:xfrm>
            <a:off x="8744055" y="2020843"/>
            <a:ext cx="2312805" cy="461665"/>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kumimoji="1" lang="ja-JP" altLang="en-US" sz="2400" dirty="0"/>
              <a:t>バーコード番号</a:t>
            </a:r>
          </a:p>
        </p:txBody>
      </p:sp>
    </p:spTree>
    <p:extLst>
      <p:ext uri="{BB962C8B-B14F-4D97-AF65-F5344CB8AC3E}">
        <p14:creationId xmlns:p14="http://schemas.microsoft.com/office/powerpoint/2010/main" val="2393621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評価・考察</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26</a:t>
            </a:fld>
            <a:endParaRPr lang="ja-JP" altLang="en-US"/>
          </a:p>
        </p:txBody>
      </p:sp>
    </p:spTree>
    <p:extLst>
      <p:ext uri="{BB962C8B-B14F-4D97-AF65-F5344CB8AC3E}">
        <p14:creationId xmlns:p14="http://schemas.microsoft.com/office/powerpoint/2010/main" val="3917420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まとめ</a:t>
            </a:r>
            <a:endParaRPr kumimoji="1" lang="ja-JP" altLang="en-US"/>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067687866"/>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27</a:t>
            </a:fld>
            <a:endParaRPr lang="ja-JP" altLang="en-US"/>
          </a:p>
        </p:txBody>
      </p:sp>
    </p:spTree>
    <p:extLst>
      <p:ext uri="{BB962C8B-B14F-4D97-AF65-F5344CB8AC3E}">
        <p14:creationId xmlns:p14="http://schemas.microsoft.com/office/powerpoint/2010/main" val="25914487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1097279" y="2649868"/>
            <a:ext cx="10115204" cy="2492990"/>
          </a:xfrm>
          <a:prstGeom prst="rect">
            <a:avLst/>
          </a:prstGeom>
          <a:noFill/>
        </p:spPr>
        <p:txBody>
          <a:bodyPr wrap="square">
            <a:spAutoFit/>
          </a:bodyPr>
          <a:lstStyle/>
          <a:p>
            <a:r>
              <a:rPr lang="ja-JP" altLang="en-US" sz="2400" spc="300" dirty="0"/>
              <a:t>セルフレジ</a:t>
            </a:r>
            <a:r>
              <a:rPr lang="en-US" altLang="ja-JP" sz="2400" spc="300" dirty="0"/>
              <a:t>1</a:t>
            </a:r>
            <a:r>
              <a:rPr lang="ja-JP" altLang="en-US" sz="2400" spc="300" dirty="0"/>
              <a:t>セットを購入するのにかかる値段</a:t>
            </a:r>
            <a:endParaRPr lang="en-US" altLang="ja-JP" sz="2400" spc="300" dirty="0"/>
          </a:p>
          <a:p>
            <a:pPr lvl="1"/>
            <a:r>
              <a:rPr lang="ja-JP" altLang="en-US" sz="2400" spc="300" smtClean="0"/>
              <a:t>約</a:t>
            </a:r>
            <a:r>
              <a:rPr lang="en-US" altLang="ja-JP" sz="2400" spc="300" smtClean="0"/>
              <a:t>1,875,000</a:t>
            </a:r>
            <a:r>
              <a:rPr lang="ja-JP" altLang="en-US" sz="2400" spc="300" smtClean="0"/>
              <a:t>（登録機）</a:t>
            </a:r>
            <a:r>
              <a:rPr lang="en-US" altLang="ja-JP" sz="2400" spc="300" smtClean="0"/>
              <a:t>+</a:t>
            </a:r>
            <a:r>
              <a:rPr lang="ja-JP" altLang="en-US" sz="2400" spc="300" smtClean="0"/>
              <a:t>約</a:t>
            </a:r>
            <a:r>
              <a:rPr lang="en-US" altLang="ja-JP" sz="2400" spc="300" smtClean="0"/>
              <a:t>2,750,000</a:t>
            </a:r>
            <a:r>
              <a:rPr lang="ja-JP" altLang="en-US" sz="2400" spc="300" smtClean="0"/>
              <a:t>円（精算機） </a:t>
            </a:r>
            <a:r>
              <a:rPr lang="en-US" altLang="ja-JP" sz="2400" spc="300" smtClean="0"/>
              <a:t>* </a:t>
            </a:r>
            <a:r>
              <a:rPr lang="en-US" altLang="ja-JP" sz="2400" spc="300" smtClean="0"/>
              <a:t>7</a:t>
            </a:r>
            <a:r>
              <a:rPr lang="ja-JP" altLang="en-US" sz="2400" spc="300" smtClean="0"/>
              <a:t>台 </a:t>
            </a:r>
            <a:r>
              <a:rPr lang="en-US" altLang="ja-JP" sz="2400" spc="300" smtClean="0"/>
              <a:t>= </a:t>
            </a:r>
            <a:r>
              <a:rPr lang="en-US" altLang="ja-JP" sz="3200" spc="300" smtClean="0"/>
              <a:t>21,125,000</a:t>
            </a:r>
            <a:r>
              <a:rPr lang="ja-JP" altLang="en-US" sz="3200" spc="300" smtClean="0"/>
              <a:t>円</a:t>
            </a:r>
            <a:endParaRPr lang="en-US" altLang="ja-JP" sz="2400" spc="300" dirty="0"/>
          </a:p>
          <a:p>
            <a:r>
              <a:rPr lang="en-US" altLang="ja-JP" sz="2400" spc="300" dirty="0"/>
              <a:t>Web</a:t>
            </a:r>
            <a:r>
              <a:rPr lang="ja-JP" altLang="en-US" sz="2400" spc="300" dirty="0"/>
              <a:t>カメラを使用し、本システムを導入した場合にかかる機材の費用</a:t>
            </a:r>
            <a:endParaRPr lang="en-US" altLang="ja-JP" sz="2400" spc="300" dirty="0"/>
          </a:p>
          <a:p>
            <a:pPr lvl="1"/>
            <a:r>
              <a:rPr lang="ja-JP" altLang="en-US" sz="2000" spc="300" smtClean="0"/>
              <a:t>約</a:t>
            </a:r>
            <a:r>
              <a:rPr lang="en-US" altLang="ja-JP" sz="2000" spc="300" smtClean="0"/>
              <a:t>150,000</a:t>
            </a:r>
            <a:r>
              <a:rPr lang="ja-JP" altLang="en-US" sz="2000" spc="300" smtClean="0"/>
              <a:t>（サーバ代）</a:t>
            </a:r>
            <a:r>
              <a:rPr lang="en-US" altLang="ja-JP" sz="2000" spc="300" smtClean="0"/>
              <a:t>+</a:t>
            </a:r>
            <a:r>
              <a:rPr lang="ja-JP" altLang="en-US" sz="2000" spc="300" smtClean="0"/>
              <a:t>約</a:t>
            </a:r>
            <a:r>
              <a:rPr lang="en-US" altLang="ja-JP" sz="2000" spc="300" smtClean="0"/>
              <a:t>9</a:t>
            </a:r>
            <a:r>
              <a:rPr lang="en-US" altLang="ja-JP" sz="2000" spc="300"/>
              <a:t>,</a:t>
            </a:r>
            <a:r>
              <a:rPr lang="en-US" altLang="ja-JP" sz="2000" spc="300" smtClean="0"/>
              <a:t>200</a:t>
            </a:r>
            <a:r>
              <a:rPr lang="ja-JP" altLang="en-US" sz="2000" spc="300" smtClean="0"/>
              <a:t>円（周辺機器） </a:t>
            </a:r>
            <a:r>
              <a:rPr lang="en-US" altLang="ja-JP" sz="2000" spc="300" smtClean="0"/>
              <a:t>* </a:t>
            </a:r>
            <a:r>
              <a:rPr lang="en-US" altLang="ja-JP" sz="2000" spc="300" smtClean="0"/>
              <a:t>90</a:t>
            </a:r>
            <a:r>
              <a:rPr lang="ja-JP" altLang="en-US" sz="2000" spc="300" dirty="0" smtClean="0"/>
              <a:t>個（カゴの個数） </a:t>
            </a:r>
            <a:r>
              <a:rPr lang="en-US" altLang="ja-JP" sz="2000" spc="300"/>
              <a:t>= </a:t>
            </a:r>
            <a:r>
              <a:rPr lang="en-US" altLang="ja-JP" sz="3200" spc="300" smtClean="0"/>
              <a:t>978,000</a:t>
            </a:r>
            <a:r>
              <a:rPr lang="ja-JP" altLang="en-US" sz="3200" spc="300" smtClean="0"/>
              <a:t>円</a:t>
            </a:r>
            <a:endParaRPr lang="en-US" altLang="ja-JP" sz="2400" spc="300" dirty="0"/>
          </a:p>
        </p:txBody>
      </p:sp>
      <p:sp>
        <p:nvSpPr>
          <p:cNvPr id="4" name="正方形/長方形 3"/>
          <p:cNvSpPr/>
          <p:nvPr/>
        </p:nvSpPr>
        <p:spPr>
          <a:xfrm>
            <a:off x="1661473" y="3770229"/>
            <a:ext cx="2791326" cy="188967"/>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メリット</a:t>
            </a:r>
            <a:r>
              <a:rPr lang="ja-JP" altLang="en-US" dirty="0"/>
              <a:t>・</a:t>
            </a:r>
            <a:r>
              <a:rPr lang="ja-JP" altLang="en-US" dirty="0" smtClean="0"/>
              <a:t>効果</a:t>
            </a:r>
            <a:endParaRPr kumimoji="1" lang="ja-JP" altLang="en-US" dirty="0"/>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z="3200" smtClean="0"/>
              <a:t>28</a:t>
            </a:fld>
            <a:endParaRPr kumimoji="1" lang="ja-JP" altLang="en-US" sz="3200"/>
          </a:p>
        </p:txBody>
      </p:sp>
      <p:sp>
        <p:nvSpPr>
          <p:cNvPr id="5" name="テキスト ボックス 4"/>
          <p:cNvSpPr txBox="1"/>
          <p:nvPr/>
        </p:nvSpPr>
        <p:spPr>
          <a:xfrm>
            <a:off x="1097279" y="1865807"/>
            <a:ext cx="2723950" cy="523220"/>
          </a:xfrm>
          <a:prstGeom prst="rect">
            <a:avLst/>
          </a:prstGeom>
          <a:solidFill>
            <a:schemeClr val="bg1">
              <a:lumMod val="95000"/>
            </a:schemeClr>
          </a:solidFill>
        </p:spPr>
        <p:txBody>
          <a:bodyPr wrap="square" rtlCol="0">
            <a:spAutoFit/>
          </a:bodyPr>
          <a:lstStyle/>
          <a:p>
            <a:r>
              <a:rPr lang="ja-JP" altLang="en-US" sz="2800" smtClean="0"/>
              <a:t>店側</a:t>
            </a:r>
            <a:r>
              <a:rPr lang="ja-JP" altLang="en-US" sz="2800" dirty="0"/>
              <a:t>：</a:t>
            </a:r>
            <a:r>
              <a:rPr lang="ja-JP" altLang="en-US" sz="2800" smtClean="0"/>
              <a:t>コスト</a:t>
            </a:r>
            <a:r>
              <a:rPr lang="ja-JP" altLang="en-US" sz="2800" dirty="0" smtClean="0"/>
              <a:t>削減</a:t>
            </a:r>
            <a:endParaRPr kumimoji="1" lang="ja-JP" altLang="en-US" sz="2800" dirty="0"/>
          </a:p>
        </p:txBody>
      </p:sp>
      <p:sp>
        <p:nvSpPr>
          <p:cNvPr id="7" name="テキスト ボックス 6"/>
          <p:cNvSpPr txBox="1"/>
          <p:nvPr/>
        </p:nvSpPr>
        <p:spPr>
          <a:xfrm>
            <a:off x="1097278" y="5087156"/>
            <a:ext cx="3355521" cy="523220"/>
          </a:xfrm>
          <a:prstGeom prst="rect">
            <a:avLst/>
          </a:prstGeom>
          <a:solidFill>
            <a:schemeClr val="bg1">
              <a:lumMod val="95000"/>
            </a:schemeClr>
          </a:solidFill>
        </p:spPr>
        <p:txBody>
          <a:bodyPr wrap="square" rtlCol="0">
            <a:spAutoFit/>
          </a:bodyPr>
          <a:lstStyle/>
          <a:p>
            <a:r>
              <a:rPr lang="ja-JP" altLang="en-US" sz="2800" smtClean="0"/>
              <a:t>ユーザ：</a:t>
            </a:r>
            <a:r>
              <a:rPr lang="ja-JP" altLang="en-US" sz="2800" smtClean="0"/>
              <a:t>時間</a:t>
            </a:r>
            <a:r>
              <a:rPr lang="ja-JP" altLang="en-US" sz="2800" dirty="0" smtClean="0"/>
              <a:t>の短縮</a:t>
            </a:r>
            <a:endParaRPr kumimoji="1" lang="ja-JP" altLang="en-US" sz="2800" dirty="0"/>
          </a:p>
        </p:txBody>
      </p:sp>
      <p:sp>
        <p:nvSpPr>
          <p:cNvPr id="8" name="正方形/長方形 7"/>
          <p:cNvSpPr/>
          <p:nvPr/>
        </p:nvSpPr>
        <p:spPr>
          <a:xfrm>
            <a:off x="1546928" y="4911725"/>
            <a:ext cx="2571550" cy="167832"/>
          </a:xfrm>
          <a:prstGeom prst="rect">
            <a:avLst/>
          </a:prstGeom>
          <a:solidFill>
            <a:srgbClr val="FFCC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061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097280" y="1845734"/>
            <a:ext cx="10058399" cy="4023360"/>
          </a:xfrm>
        </p:spPr>
        <p:txBody>
          <a:bodyPr>
            <a:noAutofit/>
          </a:bodyPr>
          <a:lstStyle/>
          <a:p>
            <a:r>
              <a:rPr lang="ja-JP" altLang="en-US" sz="2800"/>
              <a:t>少子高齢化によって働き手が減少しつつある今日のスーパーでは</a:t>
            </a:r>
            <a:r>
              <a:rPr lang="ja-JP" altLang="en-US" sz="2800" smtClean="0"/>
              <a:t>、従業員</a:t>
            </a:r>
            <a:r>
              <a:rPr lang="ja-JP" altLang="en-US" sz="2800"/>
              <a:t>の数が少なくても経営できるようにセルフレジの導入を進めている</a:t>
            </a:r>
            <a:r>
              <a:rPr lang="ja-JP" altLang="en-US" sz="2800" smtClean="0"/>
              <a:t>。</a:t>
            </a:r>
            <a:endParaRPr lang="en-US" altLang="ja-JP" sz="2800"/>
          </a:p>
        </p:txBody>
      </p:sp>
      <p:sp>
        <p:nvSpPr>
          <p:cNvPr id="5" name="正方形/長方形 4"/>
          <p:cNvSpPr/>
          <p:nvPr/>
        </p:nvSpPr>
        <p:spPr>
          <a:xfrm>
            <a:off x="1097280" y="3403947"/>
            <a:ext cx="7950467" cy="21926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marL="91440" lvl="0" indent="-91440">
              <a:lnSpc>
                <a:spcPct val="90000"/>
              </a:lnSpc>
              <a:spcBef>
                <a:spcPts val="1200"/>
              </a:spcBef>
              <a:spcAft>
                <a:spcPts val="200"/>
              </a:spcAft>
              <a:buClr>
                <a:srgbClr val="1CADE4"/>
              </a:buClr>
              <a:buSzPct val="100000"/>
              <a:buFont typeface="Calibri" panose="020F0502020204030204" pitchFamily="34" charset="0"/>
              <a:buChar char=" "/>
            </a:pPr>
            <a:r>
              <a:rPr lang="ja-JP" altLang="en-US" sz="2800" spc="300">
                <a:solidFill>
                  <a:prstClr val="black">
                    <a:lumMod val="75000"/>
                    <a:lumOff val="25000"/>
                  </a:prstClr>
                </a:solidFill>
              </a:rPr>
              <a:t>厚生労働省の統計では生産年齢人口</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2017</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:6,530</a:t>
            </a:r>
            <a:r>
              <a:rPr lang="ja-JP" altLang="en-US" sz="2800" spc="300">
                <a:solidFill>
                  <a:prstClr val="black">
                    <a:lumMod val="75000"/>
                    <a:lumOff val="25000"/>
                  </a:prstClr>
                </a:solidFill>
              </a:rPr>
              <a:t>万人</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2025</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:6,082</a:t>
            </a:r>
            <a:r>
              <a:rPr lang="ja-JP" altLang="en-US" sz="2800" spc="300">
                <a:solidFill>
                  <a:prstClr val="black">
                    <a:lumMod val="75000"/>
                    <a:lumOff val="25000"/>
                  </a:prstClr>
                </a:solidFill>
              </a:rPr>
              <a:t>万人</a:t>
            </a:r>
            <a:endParaRPr lang="en-US" altLang="ja-JP" sz="2800" spc="300">
              <a:solidFill>
                <a:prstClr val="black">
                  <a:lumMod val="75000"/>
                  <a:lumOff val="25000"/>
                </a:prstClr>
              </a:solidFill>
            </a:endParaRPr>
          </a:p>
          <a:p>
            <a:pPr marL="566928" lvl="2" indent="-182880">
              <a:lnSpc>
                <a:spcPct val="90000"/>
              </a:lnSpc>
              <a:spcBef>
                <a:spcPts val="200"/>
              </a:spcBef>
              <a:spcAft>
                <a:spcPts val="400"/>
              </a:spcAft>
              <a:buClr>
                <a:srgbClr val="1CADE4"/>
              </a:buClr>
              <a:buFont typeface="Calibri" pitchFamily="34" charset="0"/>
              <a:buChar char="◦"/>
            </a:pPr>
            <a:r>
              <a:rPr lang="en-US" altLang="ja-JP" sz="2800" spc="300">
                <a:solidFill>
                  <a:prstClr val="black">
                    <a:lumMod val="75000"/>
                    <a:lumOff val="25000"/>
                  </a:prstClr>
                </a:solidFill>
              </a:rPr>
              <a:t>2040</a:t>
            </a:r>
            <a:r>
              <a:rPr lang="ja-JP" altLang="en-US" sz="2800" spc="300">
                <a:solidFill>
                  <a:prstClr val="black">
                    <a:lumMod val="75000"/>
                    <a:lumOff val="25000"/>
                  </a:prstClr>
                </a:solidFill>
              </a:rPr>
              <a:t>年</a:t>
            </a:r>
            <a:r>
              <a:rPr lang="en-US" altLang="ja-JP" sz="2800" spc="300">
                <a:solidFill>
                  <a:prstClr val="black">
                    <a:lumMod val="75000"/>
                    <a:lumOff val="25000"/>
                  </a:prstClr>
                </a:solidFill>
              </a:rPr>
              <a:t>:5,245</a:t>
            </a:r>
            <a:r>
              <a:rPr lang="ja-JP" altLang="en-US" sz="2800" spc="300">
                <a:solidFill>
                  <a:prstClr val="black">
                    <a:lumMod val="75000"/>
                    <a:lumOff val="25000"/>
                  </a:prstClr>
                </a:solidFill>
              </a:rPr>
              <a:t>万人 までに</a:t>
            </a:r>
            <a:r>
              <a:rPr lang="ja-JP" altLang="en-US" sz="2800" spc="300">
                <a:solidFill>
                  <a:srgbClr val="C00000"/>
                </a:solidFill>
              </a:rPr>
              <a:t>減少</a:t>
            </a:r>
            <a:r>
              <a:rPr lang="ja-JP" altLang="en-US" sz="2800" spc="300">
                <a:solidFill>
                  <a:prstClr val="black">
                    <a:lumMod val="75000"/>
                    <a:lumOff val="25000"/>
                  </a:prstClr>
                </a:solidFill>
              </a:rPr>
              <a:t>する見込み</a:t>
            </a:r>
            <a:endParaRPr lang="en-US" altLang="ja-JP" sz="2800" spc="300">
              <a:solidFill>
                <a:prstClr val="black">
                  <a:lumMod val="75000"/>
                  <a:lumOff val="25000"/>
                </a:prstClr>
              </a:solidFill>
            </a:endParaRPr>
          </a:p>
          <a:p>
            <a:pPr algn="ctr"/>
            <a:endParaRPr kumimoji="1" lang="ja-JP" altLang="en-US"/>
          </a:p>
        </p:txBody>
      </p:sp>
      <p:sp>
        <p:nvSpPr>
          <p:cNvPr id="2" name="タイトル 1"/>
          <p:cNvSpPr>
            <a:spLocks noGrp="1"/>
          </p:cNvSpPr>
          <p:nvPr>
            <p:ph type="title"/>
          </p:nvPr>
        </p:nvSpPr>
        <p:spPr/>
        <p:txBody>
          <a:bodyPr/>
          <a:lstStyle/>
          <a:p>
            <a:r>
              <a:rPr kumimoji="1" lang="ja-JP" altLang="en-US" dirty="0" smtClean="0"/>
              <a:t>研究背景</a:t>
            </a:r>
            <a:endParaRPr kumimoji="1" lang="ja-JP" altLang="en-US"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2</a:t>
            </a:fld>
            <a:endParaRPr kumimoji="1" lang="ja-JP" altLang="en-US"/>
          </a:p>
        </p:txBody>
      </p:sp>
    </p:spTree>
    <p:extLst>
      <p:ext uri="{BB962C8B-B14F-4D97-AF65-F5344CB8AC3E}">
        <p14:creationId xmlns:p14="http://schemas.microsoft.com/office/powerpoint/2010/main" val="3404006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smtClean="0"/>
              <a:t>スケジュール管理</a:t>
            </a:r>
            <a:endParaRPr kumimoji="1" lang="ja-JP" altLang="en-US"/>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z="3200" smtClean="0"/>
              <a:t>29</a:t>
            </a:fld>
            <a:endParaRPr kumimoji="1" lang="ja-JP" altLang="en-US" sz="320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86693"/>
            <a:ext cx="12192000" cy="2684613"/>
          </a:xfrm>
          <a:prstGeom prst="rect">
            <a:avLst/>
          </a:prstGeom>
        </p:spPr>
      </p:pic>
    </p:spTree>
    <p:extLst>
      <p:ext uri="{BB962C8B-B14F-4D97-AF65-F5344CB8AC3E}">
        <p14:creationId xmlns:p14="http://schemas.microsoft.com/office/powerpoint/2010/main" val="42705214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デモンストレーション</a:t>
            </a:r>
            <a:endParaRPr kumimoji="1" lang="ja-JP" altLang="en-US"/>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793172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8313" y="825446"/>
            <a:ext cx="8995169" cy="807411"/>
          </a:xfrm>
        </p:spPr>
        <p:txBody>
          <a:bodyPr/>
          <a:lstStyle/>
          <a:p>
            <a:r>
              <a:rPr kumimoji="1" lang="ja-JP" altLang="en-US" dirty="0" smtClean="0"/>
              <a:t>研究目的</a:t>
            </a:r>
            <a:r>
              <a:rPr lang="ja-JP" altLang="en-US" dirty="0" smtClean="0"/>
              <a:t>・目標</a:t>
            </a:r>
            <a:endParaRPr kumimoji="1" lang="ja-JP" altLang="en-US" dirty="0"/>
          </a:p>
        </p:txBody>
      </p:sp>
      <p:sp>
        <p:nvSpPr>
          <p:cNvPr id="3" name="コンテンツ プレースホルダー 2"/>
          <p:cNvSpPr>
            <a:spLocks noGrp="1"/>
          </p:cNvSpPr>
          <p:nvPr>
            <p:ph idx="1"/>
          </p:nvPr>
        </p:nvSpPr>
        <p:spPr>
          <a:xfrm>
            <a:off x="592295" y="1907665"/>
            <a:ext cx="10983687" cy="4277312"/>
          </a:xfrm>
        </p:spPr>
        <p:txBody>
          <a:bodyPr>
            <a:noAutofit/>
          </a:bodyPr>
          <a:lstStyle/>
          <a:p>
            <a:r>
              <a:rPr lang="en-US" altLang="ja-JP" sz="2800" b="1" smtClean="0"/>
              <a:t>&lt;</a:t>
            </a:r>
            <a:r>
              <a:rPr lang="ja-JP" altLang="en-US" sz="2800" b="1" smtClean="0"/>
              <a:t>目的</a:t>
            </a:r>
            <a:r>
              <a:rPr lang="en-US" altLang="ja-JP" sz="2800" b="1" smtClean="0"/>
              <a:t>&gt;</a:t>
            </a:r>
          </a:p>
          <a:p>
            <a:r>
              <a:rPr lang="ja-JP" altLang="en-US" sz="2800" smtClean="0"/>
              <a:t>既存の無人レジ店舗のような複雑で高価なシステムではなく、</a:t>
            </a:r>
            <a:endParaRPr lang="en-US" altLang="ja-JP" sz="2800" smtClean="0"/>
          </a:p>
          <a:p>
            <a:r>
              <a:rPr lang="ja-JP" altLang="en-US" sz="2800" smtClean="0"/>
              <a:t>中</a:t>
            </a:r>
            <a:r>
              <a:rPr lang="ja-JP" altLang="en-US" sz="2800" dirty="0" smtClean="0"/>
              <a:t>小店でも導入できる安価なシステムの作成</a:t>
            </a:r>
            <a:endParaRPr lang="en-US" altLang="ja-JP" sz="2800" dirty="0" smtClean="0"/>
          </a:p>
          <a:p>
            <a:endParaRPr lang="en-US" altLang="ja-JP" sz="2800" dirty="0" smtClean="0"/>
          </a:p>
          <a:p>
            <a:r>
              <a:rPr lang="en-US" altLang="ja-JP" sz="2800" b="1" dirty="0" smtClean="0"/>
              <a:t>&lt;</a:t>
            </a:r>
            <a:r>
              <a:rPr lang="ja-JP" altLang="en-US" sz="2800" b="1" dirty="0" smtClean="0"/>
              <a:t>目標</a:t>
            </a:r>
            <a:r>
              <a:rPr lang="en-US" altLang="ja-JP" sz="2800" b="1" dirty="0" smtClean="0"/>
              <a:t>&gt;</a:t>
            </a:r>
          </a:p>
          <a:p>
            <a:r>
              <a:rPr lang="ja-JP" altLang="en-US" sz="2800" spc="0" dirty="0" smtClean="0"/>
              <a:t>ラズベリー</a:t>
            </a:r>
            <a:r>
              <a:rPr lang="ja-JP" altLang="en-US" sz="2800" spc="0" dirty="0"/>
              <a:t>パイ</a:t>
            </a:r>
            <a:r>
              <a:rPr lang="ja-JP" altLang="en-US" sz="2800" spc="0" dirty="0" smtClean="0"/>
              <a:t>と</a:t>
            </a:r>
            <a:r>
              <a:rPr lang="en-US" altLang="ja-JP" sz="2800" spc="0" dirty="0" smtClean="0"/>
              <a:t>Web</a:t>
            </a:r>
            <a:r>
              <a:rPr lang="ja-JP" altLang="en-US" sz="2800" spc="0" dirty="0" smtClean="0"/>
              <a:t>カメラを使用し、商品をバーコードの</a:t>
            </a:r>
            <a:r>
              <a:rPr lang="ja-JP" altLang="en-US" sz="2800" spc="0" smtClean="0"/>
              <a:t>番号で判断</a:t>
            </a:r>
            <a:r>
              <a:rPr lang="ja-JP" altLang="en-US" sz="2800" spc="0" dirty="0" smtClean="0"/>
              <a:t>する</a:t>
            </a:r>
            <a:endParaRPr lang="ja-JP" altLang="en-US" sz="2800" spc="0" dirty="0"/>
          </a:p>
          <a:p>
            <a:r>
              <a:rPr kumimoji="1" lang="ja-JP" altLang="en-US" sz="2800" spc="0" dirty="0" smtClean="0"/>
              <a:t>商品の取捨選択から決済に至るまでの一連の流れを行えるシステムの開発</a:t>
            </a:r>
            <a:endParaRPr kumimoji="1" lang="ja-JP" altLang="en-US" sz="2800" spc="0" dirty="0"/>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3</a:t>
            </a:fld>
            <a:endParaRPr kumimoji="1" lang="ja-JP" altLang="en-US"/>
          </a:p>
        </p:txBody>
      </p:sp>
    </p:spTree>
    <p:extLst>
      <p:ext uri="{BB962C8B-B14F-4D97-AF65-F5344CB8AC3E}">
        <p14:creationId xmlns:p14="http://schemas.microsoft.com/office/powerpoint/2010/main" val="22059607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立体のイラスト（四角柱・直方体）"/>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112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153403" y="2791526"/>
            <a:ext cx="1162050" cy="1905000"/>
          </a:xfrm>
          <a:prstGeom prst="rect">
            <a:avLst/>
          </a:prstGeom>
          <a:noFill/>
        </p:spPr>
      </p:pic>
      <p:pic>
        <p:nvPicPr>
          <p:cNvPr id="1040" name="Picture 16" descr="ショッピングカートを押している女性のイラスト"/>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152116" y="2123944"/>
            <a:ext cx="2676103" cy="2816951"/>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smtClean="0">
                <a:solidFill>
                  <a:schemeClr val="bg1">
                    <a:lumMod val="75000"/>
                  </a:schemeClr>
                </a:solidFill>
                <a:latin typeface="Bauhaus 93" panose="04030905020B02020C02" pitchFamily="82" charset="0"/>
              </a:rPr>
              <a:t>　　　　　　　　　　　</a:t>
            </a:r>
            <a:r>
              <a:rPr lang="en-US" altLang="ja-JP" dirty="0" smtClean="0">
                <a:solidFill>
                  <a:schemeClr val="bg1">
                    <a:lumMod val="75000"/>
                  </a:schemeClr>
                </a:solidFill>
                <a:latin typeface="Bauhaus 93" panose="04030905020B02020C02" pitchFamily="82" charset="0"/>
              </a:rPr>
              <a:t>Summary</a:t>
            </a:r>
            <a:endParaRPr kumimoji="1" lang="ja-JP" altLang="en-US" dirty="0">
              <a:solidFill>
                <a:schemeClr val="bg1">
                  <a:lumMod val="75000"/>
                </a:schemeClr>
              </a:solidFill>
              <a:latin typeface="Bauhaus 93" panose="04030905020B02020C02" pitchFamily="82" charset="0"/>
            </a:endParaRPr>
          </a:p>
        </p:txBody>
      </p:sp>
      <p:pic>
        <p:nvPicPr>
          <p:cNvPr id="1032"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983741" y="2666953"/>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6410067" y="3414771"/>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ショッピングカートのイラスト（買い物）"/>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665337" y="2885282"/>
            <a:ext cx="2261053" cy="2176264"/>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97280" y="438751"/>
            <a:ext cx="4754037" cy="1658783"/>
          </a:xfrm>
          <a:prstGeom prst="rect">
            <a:avLst/>
          </a:prstGeom>
        </p:spPr>
      </p:pic>
      <p:sp>
        <p:nvSpPr>
          <p:cNvPr id="7" name="右矢印 6"/>
          <p:cNvSpPr/>
          <p:nvPr/>
        </p:nvSpPr>
        <p:spPr>
          <a:xfrm>
            <a:off x="451313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1" name="右矢印 20"/>
          <p:cNvSpPr/>
          <p:nvPr/>
        </p:nvSpPr>
        <p:spPr>
          <a:xfrm>
            <a:off x="8098300" y="3532419"/>
            <a:ext cx="638986" cy="33310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2"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9172759" y="3235583"/>
            <a:ext cx="409091" cy="4090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電子マネー払いのイラスト"/>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6084" y="2396625"/>
            <a:ext cx="1587685" cy="1716416"/>
          </a:xfrm>
          <a:prstGeom prst="rect">
            <a:avLst/>
          </a:prstGeom>
          <a:noFill/>
          <a:extLst>
            <a:ext uri="{909E8E84-426E-40DD-AFC4-6F175D3DCCD1}">
              <a14:hiddenFill xmlns:a14="http://schemas.microsoft.com/office/drawing/2010/main">
                <a:solidFill>
                  <a:srgbClr val="FFFFFF"/>
                </a:solidFill>
              </a14:hiddenFill>
            </a:ext>
          </a:extLst>
        </p:spPr>
      </p:pic>
      <p:sp>
        <p:nvSpPr>
          <p:cNvPr id="3" name="フローチャート: 処理 2"/>
          <p:cNvSpPr/>
          <p:nvPr/>
        </p:nvSpPr>
        <p:spPr>
          <a:xfrm>
            <a:off x="1769931" y="4076453"/>
            <a:ext cx="922162" cy="1166422"/>
          </a:xfrm>
          <a:prstGeom prst="flowChartProcess">
            <a:avLst/>
          </a:prstGeom>
          <a:solidFill>
            <a:srgbClr val="7E7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25" name="Picture 10" descr="アクションカメラのイラスト"/>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2552414" y="3041878"/>
            <a:ext cx="409091" cy="409091"/>
          </a:xfrm>
          <a:prstGeom prst="rect">
            <a:avLst/>
          </a:prstGeom>
          <a:noFill/>
          <a:extLst>
            <a:ext uri="{909E8E84-426E-40DD-AFC4-6F175D3DCCD1}">
              <a14:hiddenFill xmlns:a14="http://schemas.microsoft.com/office/drawing/2010/main">
                <a:solidFill>
                  <a:srgbClr val="FFFFFF"/>
                </a:solidFill>
              </a14:hiddenFill>
            </a:ext>
          </a:extLst>
        </p:spPr>
      </p:pic>
      <p:sp>
        <p:nvSpPr>
          <p:cNvPr id="24" name="正方形/長方形 23"/>
          <p:cNvSpPr/>
          <p:nvPr/>
        </p:nvSpPr>
        <p:spPr>
          <a:xfrm>
            <a:off x="6208294" y="2885282"/>
            <a:ext cx="5004189" cy="205561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スライド番号プレースホルダー 4"/>
          <p:cNvSpPr>
            <a:spLocks noGrp="1"/>
          </p:cNvSpPr>
          <p:nvPr>
            <p:ph type="sldNum" sz="quarter" idx="12"/>
          </p:nvPr>
        </p:nvSpPr>
        <p:spPr/>
        <p:txBody>
          <a:bodyPr/>
          <a:lstStyle/>
          <a:p>
            <a:fld id="{3C3988C9-8C6C-49D7-8D82-24DA391FB063}" type="slidenum">
              <a:rPr kumimoji="1" lang="ja-JP" altLang="en-US" smtClean="0"/>
              <a:t>4</a:t>
            </a:fld>
            <a:endParaRPr kumimoji="1" lang="ja-JP" altLang="en-US"/>
          </a:p>
        </p:txBody>
      </p:sp>
      <p:sp>
        <p:nvSpPr>
          <p:cNvPr id="8" name="テキスト ボックス 7"/>
          <p:cNvSpPr txBox="1"/>
          <p:nvPr/>
        </p:nvSpPr>
        <p:spPr>
          <a:xfrm>
            <a:off x="985694" y="5406141"/>
            <a:ext cx="3259100" cy="830997"/>
          </a:xfrm>
          <a:prstGeom prst="rect">
            <a:avLst/>
          </a:prstGeom>
          <a:solidFill>
            <a:schemeClr val="bg1">
              <a:lumMod val="95000"/>
            </a:schemeClr>
          </a:solidFill>
        </p:spPr>
        <p:txBody>
          <a:bodyPr wrap="square" rtlCol="0">
            <a:spAutoFit/>
          </a:bodyPr>
          <a:lstStyle/>
          <a:p>
            <a:r>
              <a:rPr kumimoji="1" lang="ja-JP" altLang="en-US" sz="2400" smtClean="0"/>
              <a:t>顧客情報と</a:t>
            </a:r>
            <a:r>
              <a:rPr lang="ja-JP" altLang="en-US" sz="2400"/>
              <a:t>カゴ</a:t>
            </a:r>
            <a:r>
              <a:rPr kumimoji="1" lang="ja-JP" altLang="en-US" sz="2400" smtClean="0"/>
              <a:t>情報を結びつける</a:t>
            </a:r>
            <a:endParaRPr kumimoji="1" lang="ja-JP" altLang="en-US" sz="2400"/>
          </a:p>
        </p:txBody>
      </p:sp>
      <p:sp>
        <p:nvSpPr>
          <p:cNvPr id="26" name="テキスト ボックス 25"/>
          <p:cNvSpPr txBox="1"/>
          <p:nvPr/>
        </p:nvSpPr>
        <p:spPr>
          <a:xfrm>
            <a:off x="9795864" y="5459237"/>
            <a:ext cx="817708" cy="461665"/>
          </a:xfrm>
          <a:prstGeom prst="rect">
            <a:avLst/>
          </a:prstGeom>
          <a:solidFill>
            <a:schemeClr val="bg1">
              <a:lumMod val="95000"/>
            </a:schemeClr>
          </a:solidFill>
        </p:spPr>
        <p:txBody>
          <a:bodyPr wrap="square" rtlCol="0">
            <a:spAutoFit/>
          </a:bodyPr>
          <a:lstStyle/>
          <a:p>
            <a:r>
              <a:rPr kumimoji="1" lang="ja-JP" altLang="en-US" sz="2400" smtClean="0"/>
              <a:t>決済</a:t>
            </a:r>
            <a:endParaRPr kumimoji="1" lang="ja-JP" altLang="en-US" sz="2400"/>
          </a:p>
        </p:txBody>
      </p:sp>
      <p:sp>
        <p:nvSpPr>
          <p:cNvPr id="27" name="テキスト ボックス 26"/>
          <p:cNvSpPr txBox="1"/>
          <p:nvPr/>
        </p:nvSpPr>
        <p:spPr>
          <a:xfrm>
            <a:off x="5219591" y="5459237"/>
            <a:ext cx="3138346" cy="461665"/>
          </a:xfrm>
          <a:prstGeom prst="rect">
            <a:avLst/>
          </a:prstGeom>
          <a:solidFill>
            <a:schemeClr val="bg1">
              <a:lumMod val="95000"/>
            </a:schemeClr>
          </a:solidFill>
        </p:spPr>
        <p:txBody>
          <a:bodyPr wrap="square" rtlCol="0">
            <a:spAutoFit/>
          </a:bodyPr>
          <a:lstStyle/>
          <a:p>
            <a:r>
              <a:rPr kumimoji="1" lang="ja-JP" altLang="en-US" sz="2400" smtClean="0"/>
              <a:t>カゴ上で商品情報取得</a:t>
            </a:r>
            <a:endParaRPr kumimoji="1" lang="ja-JP" altLang="en-US" sz="2400"/>
          </a:p>
        </p:txBody>
      </p:sp>
    </p:spTree>
    <p:extLst>
      <p:ext uri="{BB962C8B-B14F-4D97-AF65-F5344CB8AC3E}">
        <p14:creationId xmlns:p14="http://schemas.microsoft.com/office/powerpoint/2010/main" val="177986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角丸四角形 28"/>
          <p:cNvSpPr/>
          <p:nvPr/>
        </p:nvSpPr>
        <p:spPr>
          <a:xfrm>
            <a:off x="596767" y="1735868"/>
            <a:ext cx="9152781" cy="4568679"/>
          </a:xfrm>
          <a:prstGeom prst="roundRect">
            <a:avLst/>
          </a:prstGeom>
          <a:noFill/>
          <a:ln w="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18" name="直線コネクタ 17"/>
          <p:cNvCxnSpPr/>
          <p:nvPr/>
        </p:nvCxnSpPr>
        <p:spPr>
          <a:xfrm>
            <a:off x="2751364" y="4572903"/>
            <a:ext cx="5706836" cy="0"/>
          </a:xfrm>
          <a:prstGeom prst="line">
            <a:avLst/>
          </a:prstGeom>
          <a:ln w="38100">
            <a:solidFill>
              <a:schemeClr val="accent2">
                <a:lumMod val="75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pic>
        <p:nvPicPr>
          <p:cNvPr id="1030" name="Picture 6" descr="https://d2air1d4eqhwg2.cloudfront.net/images/3050/500x500/afb526e7-8cad-4874-a210-74aa7d09dbd4.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503" t="17648" r="10352" b="15675"/>
          <a:stretch/>
        </p:blipFill>
        <p:spPr bwMode="auto">
          <a:xfrm>
            <a:off x="2607935" y="1829597"/>
            <a:ext cx="1735968" cy="1462494"/>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97280" y="286603"/>
            <a:ext cx="10058400" cy="1083063"/>
          </a:xfrm>
        </p:spPr>
        <p:txBody>
          <a:bodyPr/>
          <a:lstStyle/>
          <a:p>
            <a:r>
              <a:rPr lang="ja-JP" altLang="en-US" smtClean="0"/>
              <a:t>画像</a:t>
            </a:r>
            <a:r>
              <a:rPr lang="ja-JP" altLang="en-US"/>
              <a:t>送信システムと各種センサ</a:t>
            </a:r>
            <a:endParaRPr kumimoji="1" lang="ja-JP" altLang="en-US"/>
          </a:p>
        </p:txBody>
      </p:sp>
      <p:pic>
        <p:nvPicPr>
          <p:cNvPr id="1028" name="Picture 4" descr="C6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56410" y="1929801"/>
            <a:ext cx="1511105" cy="151110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09330" y="4384140"/>
            <a:ext cx="1088120" cy="643410"/>
          </a:xfrm>
          <a:prstGeom prst="rect">
            <a:avLst/>
          </a:prstGeom>
        </p:spPr>
      </p:pic>
      <p:sp>
        <p:nvSpPr>
          <p:cNvPr id="11" name="正方形/長方形 10"/>
          <p:cNvSpPr/>
          <p:nvPr/>
        </p:nvSpPr>
        <p:spPr>
          <a:xfrm>
            <a:off x="3822864" y="4841259"/>
            <a:ext cx="3869871" cy="373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ひずみゲージ</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08386" y="4572903"/>
            <a:ext cx="2163022" cy="2163022"/>
          </a:xfrm>
          <a:prstGeom prst="rect">
            <a:avLst/>
          </a:prstGeom>
        </p:spPr>
      </p:pic>
      <p:sp>
        <p:nvSpPr>
          <p:cNvPr id="12" name="テキスト ボックス 11"/>
          <p:cNvSpPr txBox="1"/>
          <p:nvPr/>
        </p:nvSpPr>
        <p:spPr>
          <a:xfrm>
            <a:off x="979653" y="3874958"/>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超音波センサ</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7" name="テキスト ボックス 16"/>
          <p:cNvSpPr txBox="1"/>
          <p:nvPr/>
        </p:nvSpPr>
        <p:spPr>
          <a:xfrm>
            <a:off x="4610513" y="1744032"/>
            <a:ext cx="1732315"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WEB</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カメラ</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3" name="正方形/長方形 12"/>
          <p:cNvSpPr/>
          <p:nvPr/>
        </p:nvSpPr>
        <p:spPr>
          <a:xfrm>
            <a:off x="4851423" y="3927021"/>
            <a:ext cx="1690148" cy="9142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商品</a:t>
            </a:r>
            <a:endParaRPr kumimoji="1" lang="ja-JP" altLang="en-US" sz="1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14" name="テキスト ボックス 13"/>
          <p:cNvSpPr txBox="1"/>
          <p:nvPr/>
        </p:nvSpPr>
        <p:spPr>
          <a:xfrm>
            <a:off x="5827196" y="3716517"/>
            <a:ext cx="14287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t>バーコード</a:t>
            </a:r>
            <a:endParaRPr kumimoji="1" lang="ja-JP" altLang="en-US" sz="1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
        <p:nvSpPr>
          <p:cNvPr id="15" name="正方形/長方形 14"/>
          <p:cNvSpPr/>
          <p:nvPr/>
        </p:nvSpPr>
        <p:spPr>
          <a:xfrm>
            <a:off x="4965864" y="3921893"/>
            <a:ext cx="861332" cy="129282"/>
          </a:xfrm>
          <a:prstGeom prst="rect">
            <a:avLst/>
          </a:prstGeom>
          <a:pattFill prst="narVert">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23" name="テキスト ボックス 22"/>
          <p:cNvSpPr txBox="1"/>
          <p:nvPr/>
        </p:nvSpPr>
        <p:spPr>
          <a:xfrm>
            <a:off x="133054" y="1856720"/>
            <a:ext cx="2123996" cy="523220"/>
          </a:xfrm>
          <a:prstGeom prst="rect">
            <a:avLst/>
          </a:prstGeom>
          <a:solidFill>
            <a:srgbClr val="FF006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white"/>
                </a:solidFill>
                <a:effectLst/>
                <a:uLnTx/>
                <a:uFillTx/>
                <a:latin typeface="Calibri" panose="020F0502020204030204"/>
                <a:ea typeface="ＭＳ Ｐゴシック" panose="020B0600070205080204" pitchFamily="50" charset="-128"/>
                <a:cs typeface="+mn-cs"/>
              </a:rPr>
              <a:t>Raspberry pi</a:t>
            </a:r>
            <a:endPar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cxnSp>
        <p:nvCxnSpPr>
          <p:cNvPr id="20" name="直線矢印コネクタ 19"/>
          <p:cNvCxnSpPr>
            <a:endCxn id="15" idx="0"/>
          </p:cNvCxnSpPr>
          <p:nvPr/>
        </p:nvCxnSpPr>
        <p:spPr>
          <a:xfrm>
            <a:off x="5391834" y="3069788"/>
            <a:ext cx="4696" cy="852105"/>
          </a:xfrm>
          <a:prstGeom prst="straightConnector1">
            <a:avLst/>
          </a:prstGeom>
          <a:ln w="984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3822864" y="4841258"/>
            <a:ext cx="3869871" cy="1386285"/>
          </a:xfrm>
          <a:prstGeom prst="rect">
            <a:avLst/>
          </a:prstGeom>
          <a:noFill/>
          <a:ln>
            <a:solidFill>
              <a:srgbClr val="1CAD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pic>
        <p:nvPicPr>
          <p:cNvPr id="1034" name="Picture 10" descr="https://1.bp.blogspot.com/-65XO6-LHzX0/XOdok0AgpzI/AAAAAAABS9E/0zYxUYo-Bc8j4knBUKg9CmuotJQu29HyACLcBGAs/s800/led_blu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08919" y="3003342"/>
            <a:ext cx="453016" cy="64150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青色発光ダイオードのイラスト（黄色）"/>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73839" y="2998491"/>
            <a:ext cx="457065" cy="64635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2.bp.blogspot.com/-eQeSANn3d7w/XOdonDysX7I/AAAAAAABS9M/JO5J4PGA-3sNNUTozs-x12CsLEpHb3wIACLcBGAs/s800/led_re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176542" y="2998491"/>
            <a:ext cx="456442" cy="646354"/>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p:cNvSpPr txBox="1"/>
          <p:nvPr/>
        </p:nvSpPr>
        <p:spPr>
          <a:xfrm>
            <a:off x="6655780" y="2520422"/>
            <a:ext cx="7269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LED</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0" name="Picture 16" descr="サーバーのイラスト（1台）"/>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50333" y="3382479"/>
            <a:ext cx="1648776" cy="1951214"/>
          </a:xfrm>
          <a:prstGeom prst="rect">
            <a:avLst/>
          </a:prstGeom>
          <a:noFill/>
          <a:extLst>
            <a:ext uri="{909E8E84-426E-40DD-AFC4-6F175D3DCCD1}">
              <a14:hiddenFill xmlns:a14="http://schemas.microsoft.com/office/drawing/2010/main">
                <a:solidFill>
                  <a:srgbClr val="FFFFFF"/>
                </a:solidFill>
              </a14:hiddenFill>
            </a:ext>
          </a:extLst>
        </p:spPr>
      </p:pic>
      <p:sp>
        <p:nvSpPr>
          <p:cNvPr id="43" name="角丸四角形 42"/>
          <p:cNvSpPr/>
          <p:nvPr/>
        </p:nvSpPr>
        <p:spPr>
          <a:xfrm>
            <a:off x="10114352" y="1735867"/>
            <a:ext cx="1624065" cy="4568679"/>
          </a:xfrm>
          <a:prstGeom prst="roundRect">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31" name="右矢印 30"/>
          <p:cNvSpPr/>
          <p:nvPr/>
        </p:nvSpPr>
        <p:spPr>
          <a:xfrm>
            <a:off x="9211727" y="2778509"/>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5" name="右矢印 44"/>
          <p:cNvSpPr/>
          <p:nvPr/>
        </p:nvSpPr>
        <p:spPr>
          <a:xfrm flipH="1">
            <a:off x="9089462" y="4691113"/>
            <a:ext cx="1345689" cy="9266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endParaRPr>
          </a:p>
        </p:txBody>
      </p:sp>
      <p:sp>
        <p:nvSpPr>
          <p:cNvPr id="46" name="テキスト ボックス 45"/>
          <p:cNvSpPr txBox="1"/>
          <p:nvPr/>
        </p:nvSpPr>
        <p:spPr>
          <a:xfrm>
            <a:off x="10557416" y="1856720"/>
            <a:ext cx="1341693" cy="523220"/>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a:ln>
                  <a:noFill/>
                </a:ln>
                <a:solidFill>
                  <a:prstClr val="white"/>
                </a:solidFill>
                <a:effectLst/>
                <a:uLnTx/>
                <a:uFillTx/>
                <a:latin typeface="Calibri" panose="020F0502020204030204"/>
                <a:ea typeface="ＭＳ Ｐゴシック" panose="020B0600070205080204" pitchFamily="50" charset="-128"/>
                <a:cs typeface="+mn-cs"/>
              </a:rPr>
              <a:t>サーバ</a:t>
            </a:r>
          </a:p>
        </p:txBody>
      </p:sp>
      <p:sp>
        <p:nvSpPr>
          <p:cNvPr id="47" name="テキスト ボックス 46"/>
          <p:cNvSpPr txBox="1"/>
          <p:nvPr/>
        </p:nvSpPr>
        <p:spPr>
          <a:xfrm>
            <a:off x="7352723" y="1969336"/>
            <a:ext cx="3082428" cy="954107"/>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画像データ</a:t>
            </a:r>
            <a:endPar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フラグ</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追加</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or</a:t>
            </a: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削除</a:t>
            </a: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48" name="テキスト ボックス 47"/>
          <p:cNvSpPr txBox="1"/>
          <p:nvPr/>
        </p:nvSpPr>
        <p:spPr>
          <a:xfrm>
            <a:off x="9052877" y="5634514"/>
            <a:ext cx="1663387" cy="523220"/>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Yes or No</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pic>
        <p:nvPicPr>
          <p:cNvPr id="1042" name="Picture 18" descr="https://images-na.ssl-images-amazon.com/images/I/51BA1m4SS6L._AC_SL1000_.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08846" y="3051318"/>
            <a:ext cx="1485964" cy="80254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p:cNvSpPr txBox="1"/>
          <p:nvPr/>
        </p:nvSpPr>
        <p:spPr>
          <a:xfrm>
            <a:off x="880682" y="2572025"/>
            <a:ext cx="226421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smtClean="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rPr>
              <a:t>バッテリー</a:t>
            </a:r>
            <a:endParaRPr kumimoji="1" lang="ja-JP" altLang="en-US" sz="2800" b="0" i="0" u="none" strike="noStrike" kern="1200" cap="none" spc="0" normalizeH="0" baseline="0" noProof="0">
              <a:ln>
                <a:noFill/>
              </a:ln>
              <a:solidFill>
                <a:prstClr val="black">
                  <a:lumMod val="85000"/>
                  <a:lumOff val="15000"/>
                </a:prstClr>
              </a:solidFill>
              <a:effectLst/>
              <a:uLnTx/>
              <a:uFillTx/>
              <a:latin typeface="Calibri" panose="020F0502020204030204"/>
              <a:ea typeface="ＭＳ Ｐゴシック" panose="020B0600070205080204" pitchFamily="50" charset="-128"/>
              <a:cs typeface="+mn-cs"/>
            </a:endParaRPr>
          </a:p>
        </p:txBody>
      </p:sp>
      <p:sp>
        <p:nvSpPr>
          <p:cNvPr id="3" name="スライド番号プレースホルダー 2"/>
          <p:cNvSpPr>
            <a:spLocks noGrp="1"/>
          </p:cNvSpPr>
          <p:nvPr>
            <p:ph type="sldNum" sz="quarter" idx="12"/>
          </p:nvPr>
        </p:nvSpPr>
        <p:spPr/>
        <p:txBody>
          <a:bodyPr/>
          <a:lstStyle/>
          <a:p>
            <a:fld id="{3C3988C9-8C6C-49D7-8D82-24DA391FB063}" type="slidenum">
              <a:rPr kumimoji="1" lang="ja-JP" altLang="en-US" smtClean="0"/>
              <a:t>5</a:t>
            </a:fld>
            <a:endParaRPr kumimoji="1" lang="ja-JP" altLang="en-US"/>
          </a:p>
        </p:txBody>
      </p:sp>
    </p:spTree>
    <p:extLst>
      <p:ext uri="{BB962C8B-B14F-4D97-AF65-F5344CB8AC3E}">
        <p14:creationId xmlns:p14="http://schemas.microsoft.com/office/powerpoint/2010/main" val="4164989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mtClean="0"/>
              <a:t>システムの設計</a:t>
            </a:r>
            <a:endParaRPr kumimoji="1" lang="ja-JP" altLang="en-US"/>
          </a:p>
        </p:txBody>
      </p:sp>
      <p:sp>
        <p:nvSpPr>
          <p:cNvPr id="5" name="サブタイトル 4"/>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lang="ja-JP" altLang="en-US" smtClean="0"/>
              <a:pPr/>
              <a:t>6</a:t>
            </a:fld>
            <a:endParaRPr lang="ja-JP" altLang="en-US"/>
          </a:p>
        </p:txBody>
      </p:sp>
    </p:spTree>
    <p:extLst>
      <p:ext uri="{BB962C8B-B14F-4D97-AF65-F5344CB8AC3E}">
        <p14:creationId xmlns:p14="http://schemas.microsoft.com/office/powerpoint/2010/main" val="1538349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smtClean="0"/>
              <a:t>研究方針</a:t>
            </a:r>
            <a:r>
              <a:rPr kumimoji="1" lang="en-US" altLang="ja-JP" smtClean="0"/>
              <a:t/>
            </a:r>
            <a:br>
              <a:rPr kumimoji="1" lang="en-US" altLang="ja-JP" smtClean="0"/>
            </a:br>
            <a:r>
              <a:rPr kumimoji="1" lang="en-US" altLang="ja-JP" smtClean="0"/>
              <a:t>V</a:t>
            </a:r>
            <a:r>
              <a:rPr kumimoji="1" lang="ja-JP" altLang="en-US" smtClean="0"/>
              <a:t>字開発モデル</a:t>
            </a:r>
            <a:endParaRPr kumimoji="1" lang="ja-JP" altLang="en-US"/>
          </a:p>
        </p:txBody>
      </p:sp>
      <p:sp>
        <p:nvSpPr>
          <p:cNvPr id="4" name="スライド番号プレースホルダー 3"/>
          <p:cNvSpPr>
            <a:spLocks noGrp="1"/>
          </p:cNvSpPr>
          <p:nvPr>
            <p:ph type="sldNum" sz="quarter" idx="12"/>
          </p:nvPr>
        </p:nvSpPr>
        <p:spPr/>
        <p:txBody>
          <a:bodyPr/>
          <a:lstStyle/>
          <a:p>
            <a:fld id="{3C3988C9-8C6C-49D7-8D82-24DA391FB063}" type="slidenum">
              <a:rPr kumimoji="1" lang="ja-JP" altLang="en-US" smtClean="0"/>
              <a:t>7</a:t>
            </a:fld>
            <a:endParaRPr kumimoji="1" lang="ja-JP" altLang="en-US"/>
          </a:p>
        </p:txBody>
      </p:sp>
      <p:grpSp>
        <p:nvGrpSpPr>
          <p:cNvPr id="16" name="グループ化 15"/>
          <p:cNvGrpSpPr/>
          <p:nvPr/>
        </p:nvGrpSpPr>
        <p:grpSpPr>
          <a:xfrm>
            <a:off x="2009273" y="1857676"/>
            <a:ext cx="8232007" cy="4381246"/>
            <a:chOff x="2009273" y="1857676"/>
            <a:chExt cx="8232007" cy="4381246"/>
          </a:xfrm>
        </p:grpSpPr>
        <p:cxnSp>
          <p:nvCxnSpPr>
            <p:cNvPr id="13" name="直線コネクタ 12"/>
            <p:cNvCxnSpPr/>
            <p:nvPr/>
          </p:nvCxnSpPr>
          <p:spPr>
            <a:xfrm rot="16200000">
              <a:off x="6400117" y="2275498"/>
              <a:ext cx="3231696" cy="3378339"/>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cxnSp>
          <p:nvCxnSpPr>
            <p:cNvPr id="12" name="直線コネクタ 11"/>
            <p:cNvCxnSpPr/>
            <p:nvPr/>
          </p:nvCxnSpPr>
          <p:spPr>
            <a:xfrm>
              <a:off x="2564324" y="2466777"/>
              <a:ext cx="3226326" cy="3383963"/>
            </a:xfrm>
            <a:prstGeom prst="line">
              <a:avLst/>
            </a:prstGeom>
            <a:ln w="508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
          <p:nvSpPr>
            <p:cNvPr id="2" name="正方形/長方形 1"/>
            <p:cNvSpPr/>
            <p:nvPr/>
          </p:nvSpPr>
          <p:spPr>
            <a:xfrm>
              <a:off x="2009273" y="1857677"/>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mtClean="0"/>
                <a:t>要求</a:t>
              </a:r>
              <a:r>
                <a:rPr lang="ja-JP" altLang="en-US"/>
                <a:t>分析</a:t>
              </a:r>
              <a:endParaRPr kumimoji="1" lang="ja-JP" altLang="en-US"/>
            </a:p>
          </p:txBody>
        </p:sp>
        <p:sp>
          <p:nvSpPr>
            <p:cNvPr id="3" name="正方形/長方形 2"/>
            <p:cNvSpPr/>
            <p:nvPr/>
          </p:nvSpPr>
          <p:spPr>
            <a:xfrm>
              <a:off x="2787498"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基本設計</a:t>
              </a:r>
              <a:endParaRPr kumimoji="1" lang="ja-JP" altLang="en-US"/>
            </a:p>
          </p:txBody>
        </p:sp>
        <p:sp>
          <p:nvSpPr>
            <p:cNvPr id="5" name="正方形/長方形 4"/>
            <p:cNvSpPr/>
            <p:nvPr/>
          </p:nvSpPr>
          <p:spPr>
            <a:xfrm>
              <a:off x="5254504" y="5462558"/>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実装</a:t>
              </a:r>
              <a:endParaRPr kumimoji="1" lang="ja-JP" altLang="en-US"/>
            </a:p>
          </p:txBody>
        </p:sp>
        <p:sp>
          <p:nvSpPr>
            <p:cNvPr id="7" name="正方形/長方形 6"/>
            <p:cNvSpPr/>
            <p:nvPr/>
          </p:nvSpPr>
          <p:spPr>
            <a:xfrm>
              <a:off x="6640817" y="4260930"/>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単体テスト</a:t>
              </a:r>
              <a:endParaRPr kumimoji="1" lang="ja-JP" altLang="en-US"/>
            </a:p>
          </p:txBody>
        </p:sp>
        <p:sp>
          <p:nvSpPr>
            <p:cNvPr id="8" name="正方形/長方形 7"/>
            <p:cNvSpPr/>
            <p:nvPr/>
          </p:nvSpPr>
          <p:spPr>
            <a:xfrm>
              <a:off x="3698053" y="4260931"/>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詳細設計</a:t>
              </a:r>
              <a:endParaRPr kumimoji="1" lang="ja-JP" altLang="en-US"/>
            </a:p>
          </p:txBody>
        </p:sp>
        <p:sp>
          <p:nvSpPr>
            <p:cNvPr id="9" name="正方形/長方形 8"/>
            <p:cNvSpPr/>
            <p:nvPr/>
          </p:nvSpPr>
          <p:spPr>
            <a:xfrm>
              <a:off x="7773495" y="3059304"/>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結合テスト</a:t>
              </a:r>
              <a:endParaRPr kumimoji="1" lang="ja-JP" altLang="en-US"/>
            </a:p>
          </p:txBody>
        </p:sp>
        <p:sp>
          <p:nvSpPr>
            <p:cNvPr id="10" name="正方形/長方形 9"/>
            <p:cNvSpPr/>
            <p:nvPr/>
          </p:nvSpPr>
          <p:spPr>
            <a:xfrm>
              <a:off x="8684830" y="1857676"/>
              <a:ext cx="1556450" cy="7763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総合テスト</a:t>
              </a:r>
              <a:endParaRPr kumimoji="1" lang="ja-JP" altLang="en-US"/>
            </a:p>
          </p:txBody>
        </p:sp>
        <p:sp>
          <p:nvSpPr>
            <p:cNvPr id="14" name="右矢印 13"/>
            <p:cNvSpPr/>
            <p:nvPr/>
          </p:nvSpPr>
          <p:spPr>
            <a:xfrm>
              <a:off x="3565723" y="2050191"/>
              <a:ext cx="5119106"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5" name="右矢印 14"/>
            <p:cNvSpPr/>
            <p:nvPr/>
          </p:nvSpPr>
          <p:spPr>
            <a:xfrm>
              <a:off x="4343948" y="3226597"/>
              <a:ext cx="3429547"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sp>
          <p:nvSpPr>
            <p:cNvPr id="18" name="右矢印 17"/>
            <p:cNvSpPr/>
            <p:nvPr/>
          </p:nvSpPr>
          <p:spPr>
            <a:xfrm>
              <a:off x="5255282" y="4438013"/>
              <a:ext cx="1385535" cy="416586"/>
            </a:xfrm>
            <a:prstGeom prst="righ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mtClean="0"/>
                <a:t>検証</a:t>
              </a:r>
              <a:endParaRPr kumimoji="1" lang="ja-JP" altLang="en-US"/>
            </a:p>
          </p:txBody>
        </p:sp>
      </p:grpSp>
    </p:spTree>
    <p:extLst>
      <p:ext uri="{BB962C8B-B14F-4D97-AF65-F5344CB8AC3E}">
        <p14:creationId xmlns:p14="http://schemas.microsoft.com/office/powerpoint/2010/main" val="977294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タイトル 10"/>
          <p:cNvSpPr>
            <a:spLocks noGrp="1"/>
          </p:cNvSpPr>
          <p:nvPr>
            <p:ph type="title"/>
          </p:nvPr>
        </p:nvSpPr>
        <p:spPr/>
        <p:txBody>
          <a:bodyPr/>
          <a:lstStyle/>
          <a:p>
            <a:r>
              <a:rPr kumimoji="1" lang="ja-JP" altLang="en-US" smtClean="0"/>
              <a:t>ユースケース図</a:t>
            </a:r>
            <a:endParaRPr kumimoji="1" lang="ja-JP" altLang="en-US"/>
          </a:p>
        </p:txBody>
      </p:sp>
      <p:sp>
        <p:nvSpPr>
          <p:cNvPr id="2" name="スライド番号プレースホルダー 1"/>
          <p:cNvSpPr>
            <a:spLocks noGrp="1"/>
          </p:cNvSpPr>
          <p:nvPr>
            <p:ph type="sldNum" sz="quarter" idx="12"/>
          </p:nvPr>
        </p:nvSpPr>
        <p:spPr/>
        <p:txBody>
          <a:bodyPr/>
          <a:lstStyle/>
          <a:p>
            <a:fld id="{3C3988C9-8C6C-49D7-8D82-24DA391FB063}" type="slidenum">
              <a:rPr kumimoji="1" lang="ja-JP" altLang="en-US" smtClean="0"/>
              <a:t>8</a:t>
            </a:fld>
            <a:endParaRPr kumimoji="1" lang="ja-JP" altLang="en-US"/>
          </a:p>
        </p:txBody>
      </p:sp>
      <p:pic>
        <p:nvPicPr>
          <p:cNvPr id="10" name="図 9"/>
          <p:cNvPicPr>
            <a:picLocks noChangeAspect="1"/>
          </p:cNvPicPr>
          <p:nvPr/>
        </p:nvPicPr>
        <p:blipFill>
          <a:blip r:embed="rId3"/>
          <a:stretch>
            <a:fillRect/>
          </a:stretch>
        </p:blipFill>
        <p:spPr>
          <a:xfrm>
            <a:off x="3355344" y="1737360"/>
            <a:ext cx="5542272" cy="5153637"/>
          </a:xfrm>
          <a:prstGeom prst="rect">
            <a:avLst/>
          </a:prstGeom>
        </p:spPr>
      </p:pic>
    </p:spTree>
    <p:extLst>
      <p:ext uri="{BB962C8B-B14F-4D97-AF65-F5344CB8AC3E}">
        <p14:creationId xmlns:p14="http://schemas.microsoft.com/office/powerpoint/2010/main" val="4184936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4237</TotalTime>
  <Words>602</Words>
  <Application>Microsoft Office PowerPoint</Application>
  <PresentationFormat>ワイド画面</PresentationFormat>
  <Paragraphs>174</Paragraphs>
  <Slides>31</Slides>
  <Notes>15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ＭＳ Ｐゴシック</vt:lpstr>
      <vt:lpstr>游ゴシック</vt:lpstr>
      <vt:lpstr>Bauhaus 93</vt:lpstr>
      <vt:lpstr>Calibri</vt:lpstr>
      <vt:lpstr>Calibri Light</vt:lpstr>
      <vt:lpstr>Wingdings</vt:lpstr>
      <vt:lpstr>レトロスペクト</vt:lpstr>
      <vt:lpstr>Webカメラとセンシング技術を組み合わせた 商品識別システムの開発</vt:lpstr>
      <vt:lpstr>目次</vt:lpstr>
      <vt:lpstr>研究背景</vt:lpstr>
      <vt:lpstr>研究目的・目標</vt:lpstr>
      <vt:lpstr>　　　　　　　　　　　Summary</vt:lpstr>
      <vt:lpstr>画像送信システムと各種センサ</vt:lpstr>
      <vt:lpstr>システムの設計</vt:lpstr>
      <vt:lpstr>研究方針 V字開発モデル</vt:lpstr>
      <vt:lpstr>ユースケース図</vt:lpstr>
      <vt:lpstr>クラス図</vt:lpstr>
      <vt:lpstr>シーケンス図</vt:lpstr>
      <vt:lpstr>実装・検証</vt:lpstr>
      <vt:lpstr>単体テスト</vt:lpstr>
      <vt:lpstr>エッジ側　単体テスト</vt:lpstr>
      <vt:lpstr>エッジ側　単体テスト</vt:lpstr>
      <vt:lpstr>サーバ側　単体テスト</vt:lpstr>
      <vt:lpstr>サーバ側　単体テスト</vt:lpstr>
      <vt:lpstr>結合テスト・総合テスト</vt:lpstr>
      <vt:lpstr>結合テスト</vt:lpstr>
      <vt:lpstr>結合テスト</vt:lpstr>
      <vt:lpstr>総合テスト</vt:lpstr>
      <vt:lpstr>実装環境</vt:lpstr>
      <vt:lpstr>使用ライブラリ</vt:lpstr>
      <vt:lpstr>画像送信システムと各種センサ</vt:lpstr>
      <vt:lpstr>画像送信システムと各種センサ</vt:lpstr>
      <vt:lpstr>解析システムの実装方法</vt:lpstr>
      <vt:lpstr>評価・考察</vt:lpstr>
      <vt:lpstr>まとめ</vt:lpstr>
      <vt:lpstr>メリット・効果</vt:lpstr>
      <vt:lpstr>スケジュール管理</vt:lpstr>
      <vt:lpstr>デモンストレーション</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自動精算システム（仮）</dc:title>
  <dc:creator>B4_2019</dc:creator>
  <cp:lastModifiedBy>B4_2019</cp:lastModifiedBy>
  <cp:revision>178</cp:revision>
  <cp:lastPrinted>2019-12-13T05:11:47Z</cp:lastPrinted>
  <dcterms:created xsi:type="dcterms:W3CDTF">2019-10-08T07:00:30Z</dcterms:created>
  <dcterms:modified xsi:type="dcterms:W3CDTF">2020-01-31T14:50:29Z</dcterms:modified>
</cp:coreProperties>
</file>