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3553" y="982816"/>
            <a:ext cx="2310442" cy="3252490"/>
            <a:chOff x="333553" y="982816"/>
            <a:chExt cx="2310442" cy="3252490"/>
          </a:xfrm>
        </p:grpSpPr>
        <p:pic>
          <p:nvPicPr>
            <p:cNvPr id="1026" name="Picture 2" descr="C:\Users\Pedro\Desktop\U_Root\0_linux_home\git\music_scripts\traktor\various\dj_genres_-_major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664"/>
            <a:stretch/>
          </p:blipFill>
          <p:spPr bwMode="auto">
            <a:xfrm>
              <a:off x="346494" y="1444481"/>
              <a:ext cx="2297501" cy="279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33553" y="982816"/>
              <a:ext cx="2212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MAJOR GENRES</a:t>
              </a:r>
              <a:endParaRPr lang="en-US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43200" y="997193"/>
            <a:ext cx="5690558" cy="3974317"/>
            <a:chOff x="3372929" y="982816"/>
            <a:chExt cx="5690558" cy="3974317"/>
          </a:xfrm>
        </p:grpSpPr>
        <p:sp>
          <p:nvSpPr>
            <p:cNvPr id="8" name="TextBox 7"/>
            <p:cNvSpPr txBox="1"/>
            <p:nvPr/>
          </p:nvSpPr>
          <p:spPr>
            <a:xfrm>
              <a:off x="3372929" y="982816"/>
              <a:ext cx="2911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SUB-GENRES (partial)</a:t>
              </a:r>
              <a:endParaRPr lang="en-US" sz="24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72929" y="1524000"/>
              <a:ext cx="5690558" cy="3433133"/>
              <a:chOff x="3372929" y="1485180"/>
              <a:chExt cx="5690558" cy="3433133"/>
            </a:xfrm>
          </p:grpSpPr>
          <p:pic>
            <p:nvPicPr>
              <p:cNvPr id="1027" name="Picture 3" descr="C:\Users\Pedro\Desktop\U_Root\0_linux_home\git\music_scripts\traktor\various\dj_genres_-_minor_(partial)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0" t="48436" r="7518"/>
              <a:stretch/>
            </p:blipFill>
            <p:spPr bwMode="auto">
              <a:xfrm>
                <a:off x="5205483" y="1485180"/>
                <a:ext cx="2286000" cy="34331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3" descr="C:\Users\Pedro\Desktop\U_Root\0_linux_home\git\music_scripts\traktor\various\dj_genres_-_minor_(partial)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91" r="19459" b="52211"/>
              <a:stretch/>
            </p:blipFill>
            <p:spPr bwMode="auto">
              <a:xfrm>
                <a:off x="3372929" y="1485180"/>
                <a:ext cx="1966822" cy="3181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7436" b="2471"/>
              <a:stretch/>
            </p:blipFill>
            <p:spPr bwMode="auto">
              <a:xfrm>
                <a:off x="7239000" y="1485180"/>
                <a:ext cx="1824487" cy="2517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7746965" y="3965653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…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78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2</cp:revision>
  <dcterms:created xsi:type="dcterms:W3CDTF">2006-08-16T00:00:00Z</dcterms:created>
  <dcterms:modified xsi:type="dcterms:W3CDTF">2019-10-15T09:41:57Z</dcterms:modified>
</cp:coreProperties>
</file>