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B94E-A626-433F-982C-2D80FFE8B9B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djestrela2/playlis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1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XDJ-XZ mapping for </a:t>
            </a:r>
            <a:r>
              <a:rPr lang="en-US" sz="2800" dirty="0" err="1"/>
              <a:t>Traktor</a:t>
            </a:r>
            <a:r>
              <a:rPr lang="en-US" sz="2800" dirty="0"/>
              <a:t> Pro 3 with </a:t>
            </a:r>
            <a:r>
              <a:rPr lang="en-US" sz="2800" dirty="0" err="1"/>
              <a:t>JogScreens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The jog screens require the BOME midi translator.</a:t>
            </a:r>
          </a:p>
          <a:p>
            <a:r>
              <a:rPr lang="en-US" sz="2800" dirty="0"/>
              <a:t>A free trial is available in https://www.bome.com</a:t>
            </a:r>
          </a:p>
          <a:p>
            <a:endParaRPr lang="en-US" sz="2800" dirty="0"/>
          </a:p>
          <a:p>
            <a:r>
              <a:rPr lang="en-US" sz="2800" dirty="0"/>
              <a:t>IMPORTANT: do NOT set XDJ-XZ in the controller manager. </a:t>
            </a:r>
          </a:p>
          <a:p>
            <a:r>
              <a:rPr lang="en-US" sz="2800" dirty="0"/>
              <a:t>Put the BOME device there instead!</a:t>
            </a:r>
          </a:p>
          <a:p>
            <a:endParaRPr lang="en-US" sz="2800" dirty="0"/>
          </a:p>
          <a:p>
            <a:r>
              <a:rPr lang="en-US" sz="2800" dirty="0"/>
              <a:t>These slides show the basic configuration for the XDJ-XZ. </a:t>
            </a:r>
          </a:p>
          <a:p>
            <a:r>
              <a:rPr lang="en-US" sz="2800" dirty="0"/>
              <a:t>For more details, please see the DDJ-1000 specific guide.</a:t>
            </a:r>
          </a:p>
          <a:p>
            <a:endParaRPr lang="en-US" sz="2800" dirty="0"/>
          </a:p>
          <a:p>
            <a:r>
              <a:rPr lang="en-US" sz="2800" dirty="0"/>
              <a:t>For a feature demo, see the videos on:</a:t>
            </a:r>
          </a:p>
          <a:p>
            <a:r>
              <a:rPr lang="en-US" sz="2800" dirty="0">
                <a:hlinkClick r:id="rId2"/>
              </a:rPr>
              <a:t>https://www.youtube.com/user/djestrela2/playlists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69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Z_DRIVE_Pedro\2 Music - Controllers\0_MAPS_Traktor\DDJ Pioneer\XDJ-XZ version (based on v6.1.2)\pics\bome conf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3597720" cy="569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23528" y="4686830"/>
            <a:ext cx="3672408" cy="1373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33936" y="1509789"/>
            <a:ext cx="936104" cy="361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565" y="1412776"/>
            <a:ext cx="2157207" cy="483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6536" y="2837998"/>
            <a:ext cx="2124236" cy="523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61480" y="2999759"/>
            <a:ext cx="936104" cy="361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99992" y="433110"/>
            <a:ext cx="4266243" cy="1737484"/>
            <a:chOff x="61946" y="4067780"/>
            <a:chExt cx="4695826" cy="2282896"/>
          </a:xfrm>
        </p:grpSpPr>
        <p:pic>
          <p:nvPicPr>
            <p:cNvPr id="3075" name="Picture 3" descr="C:\Users\Pedro\Desktop\Z_DRIVE_Pedro\2 Music - Controllers\0_MAPS_Traktor\DDJ Pioneer\XDJ-XZ version (based on v6.1.2)\pics\bome log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6" y="4598076"/>
              <a:ext cx="4695826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323528" y="4701022"/>
              <a:ext cx="864096" cy="124825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46" y="4067780"/>
              <a:ext cx="1857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Proper BOME log: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4028" y="431761"/>
            <a:ext cx="21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 BOME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39952" y="431761"/>
            <a:ext cx="0" cy="62375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5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4706" y="1104181"/>
            <a:ext cx="8763717" cy="4824536"/>
            <a:chOff x="219823" y="404664"/>
            <a:chExt cx="8763717" cy="4824536"/>
          </a:xfrm>
        </p:grpSpPr>
        <p:pic>
          <p:nvPicPr>
            <p:cNvPr id="2050" name="Picture 2" descr="C:\Users\Pedro\Desktop\Z_DRIVE_Pedro\2 Music - Controllers\0_MAPS_Traktor\DDJ Pioneer\XDJ-XZ version (based on v6.1.2)\pics\traktor settings 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04664"/>
              <a:ext cx="8763717" cy="482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20272" y="590825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76901" y="49103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524364" y="908720"/>
              <a:ext cx="936104" cy="1944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02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1" y="97718"/>
            <a:ext cx="5416263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527884" y="548680"/>
            <a:ext cx="2232248" cy="1355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528" y="3429000"/>
            <a:ext cx="15121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5868144" y="548680"/>
            <a:ext cx="1080120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92280" y="903260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 NOT</a:t>
            </a:r>
            <a:r>
              <a:rPr lang="en-US" dirty="0" smtClean="0"/>
              <a:t> put XDJ-XZ here!!!</a:t>
            </a:r>
          </a:p>
        </p:txBody>
      </p:sp>
    </p:spTree>
    <p:extLst>
      <p:ext uri="{BB962C8B-B14F-4D97-AF65-F5344CB8AC3E}">
        <p14:creationId xmlns:p14="http://schemas.microsoft.com/office/powerpoint/2010/main" val="18723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Estrela</dc:creator>
  <cp:lastModifiedBy>Pedro Estrela</cp:lastModifiedBy>
  <cp:revision>5</cp:revision>
  <dcterms:created xsi:type="dcterms:W3CDTF">2019-10-25T12:45:50Z</dcterms:created>
  <dcterms:modified xsi:type="dcterms:W3CDTF">2019-12-16T16:18:38Z</dcterms:modified>
</cp:coreProperties>
</file>