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0" r:id="rId3"/>
    <p:sldId id="274" r:id="rId4"/>
    <p:sldId id="271" r:id="rId5"/>
    <p:sldId id="272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0" autoAdjust="0"/>
    <p:restoredTop sz="94660"/>
  </p:normalViewPr>
  <p:slideViewPr>
    <p:cSldViewPr>
      <p:cViewPr varScale="1">
        <p:scale>
          <a:sx n="110" d="100"/>
          <a:sy n="110" d="100"/>
        </p:scale>
        <p:origin x="-1824" y="-96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853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/>
              <a:t>DigitalDJTips</a:t>
            </a:r>
            <a:r>
              <a:rPr lang="en-US" sz="2400" i="1" u="sng" dirty="0"/>
              <a:t> - </a:t>
            </a:r>
            <a:r>
              <a:rPr lang="en-US" sz="2400" i="1" u="sng" dirty="0" smtClean="0"/>
              <a:t>DJ software #1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215312" cy="562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53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853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/>
              <a:t>DigitalDJTips</a:t>
            </a:r>
            <a:r>
              <a:rPr lang="en-US" sz="2400" i="1" u="sng" dirty="0"/>
              <a:t> - DJ software </a:t>
            </a:r>
            <a:r>
              <a:rPr lang="en-US" sz="2400" i="1" u="sng" dirty="0" smtClean="0"/>
              <a:t>#2</a:t>
            </a:r>
            <a:endParaRPr lang="en-US" sz="2400" i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0" y="914400"/>
            <a:ext cx="8328922" cy="541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53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10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/>
              <a:t>DigitalDJTips</a:t>
            </a:r>
            <a:r>
              <a:rPr lang="en-US" sz="2400" i="1" u="sng" dirty="0"/>
              <a:t> - </a:t>
            </a:r>
            <a:r>
              <a:rPr lang="en-US" sz="2400" i="1" u="sng" dirty="0" smtClean="0"/>
              <a:t>Platform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381999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39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5124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/>
              <a:t>DJTechTools</a:t>
            </a:r>
            <a:r>
              <a:rPr lang="en-US" sz="2400" i="1" u="sng" dirty="0"/>
              <a:t> - Top </a:t>
            </a:r>
            <a:r>
              <a:rPr lang="en-US" sz="2400" i="1" u="sng" dirty="0" smtClean="0"/>
              <a:t>#10 selling </a:t>
            </a:r>
            <a:r>
              <a:rPr lang="en-US" sz="2400" i="1" u="sng" dirty="0"/>
              <a:t>controllers</a:t>
            </a:r>
          </a:p>
        </p:txBody>
      </p:sp>
      <p:pic>
        <p:nvPicPr>
          <p:cNvPr id="2050" name="Picture 2" descr="C:\Users\Pedro\Desktop\U_Root\0_linux_home\git\music_scripts\census_graphs\dj_controllers_over_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762000"/>
            <a:ext cx="8007480" cy="555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479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Digital DJ Tips – Most popular genres</a:t>
            </a:r>
            <a:endParaRPr lang="en-US" sz="2400" i="1" u="sn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8022568" cy="528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9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479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Digital DJ Tips – Most popular genres</a:t>
            </a:r>
            <a:endParaRPr lang="en-US" sz="2400" i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699135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26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32</cp:revision>
  <dcterms:created xsi:type="dcterms:W3CDTF">2006-08-16T00:00:00Z</dcterms:created>
  <dcterms:modified xsi:type="dcterms:W3CDTF">2020-03-09T02:13:39Z</dcterms:modified>
</cp:coreProperties>
</file>