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6" r:id="rId3"/>
    <p:sldId id="267" r:id="rId4"/>
    <p:sldId id="266" r:id="rId5"/>
    <p:sldId id="257" r:id="rId6"/>
    <p:sldId id="260" r:id="rId7"/>
    <p:sldId id="283" r:id="rId8"/>
    <p:sldId id="268" r:id="rId9"/>
    <p:sldId id="269" r:id="rId10"/>
    <p:sldId id="270" r:id="rId11"/>
    <p:sldId id="284" r:id="rId12"/>
    <p:sldId id="261" r:id="rId13"/>
    <p:sldId id="273" r:id="rId14"/>
    <p:sldId id="272" r:id="rId15"/>
    <p:sldId id="271" r:id="rId16"/>
    <p:sldId id="282" r:id="rId17"/>
    <p:sldId id="279" r:id="rId18"/>
    <p:sldId id="278" r:id="rId19"/>
    <p:sldId id="263" r:id="rId20"/>
    <p:sldId id="276" r:id="rId21"/>
    <p:sldId id="265" r:id="rId22"/>
    <p:sldId id="274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508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2206" b="39246"/>
          <a:stretch/>
        </p:blipFill>
        <p:spPr bwMode="auto">
          <a:xfrm>
            <a:off x="1440065" y="1814724"/>
            <a:ext cx="559406" cy="6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779" y="1940260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0507" y="1949785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72845" y="4162556"/>
            <a:ext cx="5037555" cy="756479"/>
            <a:chOff x="1972845" y="2827838"/>
            <a:chExt cx="5037555" cy="756479"/>
          </a:xfrm>
        </p:grpSpPr>
        <p:grpSp>
          <p:nvGrpSpPr>
            <p:cNvPr id="12" name="Group 11"/>
            <p:cNvGrpSpPr/>
            <p:nvPr/>
          </p:nvGrpSpPr>
          <p:grpSpPr>
            <a:xfrm>
              <a:off x="1972845" y="2827838"/>
              <a:ext cx="1825516" cy="756479"/>
              <a:chOff x="201786" y="2374840"/>
              <a:chExt cx="1825516" cy="756479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01786" y="2374840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905077" y="249370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274826" y="2379314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4303656" y="2946705"/>
              <a:ext cx="27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master deck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5242" y="5082947"/>
            <a:ext cx="4659358" cy="752005"/>
            <a:chOff x="1665242" y="3879736"/>
            <a:chExt cx="4659358" cy="752005"/>
          </a:xfrm>
        </p:grpSpPr>
        <p:grpSp>
          <p:nvGrpSpPr>
            <p:cNvPr id="10" name="Group 9"/>
            <p:cNvGrpSpPr/>
            <p:nvPr/>
          </p:nvGrpSpPr>
          <p:grpSpPr>
            <a:xfrm>
              <a:off x="1665242" y="3879736"/>
              <a:ext cx="2133119" cy="752005"/>
              <a:chOff x="-26190" y="3443852"/>
              <a:chExt cx="2133119" cy="752005"/>
            </a:xfrm>
          </p:grpSpPr>
          <p:pic>
            <p:nvPicPr>
              <p:cNvPr id="4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-26190" y="3505200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90251" y="355824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354453" y="3443852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4303656" y="4071072"/>
              <a:ext cx="2020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7893" y="5924674"/>
            <a:ext cx="7093404" cy="785852"/>
            <a:chOff x="528589" y="4906046"/>
            <a:chExt cx="7093404" cy="785852"/>
          </a:xfrm>
        </p:grpSpPr>
        <p:grpSp>
          <p:nvGrpSpPr>
            <p:cNvPr id="6" name="Group 5"/>
            <p:cNvGrpSpPr/>
            <p:nvPr/>
          </p:nvGrpSpPr>
          <p:grpSpPr>
            <a:xfrm>
              <a:off x="528589" y="4906046"/>
              <a:ext cx="3237398" cy="785852"/>
              <a:chOff x="55811" y="4695236"/>
              <a:chExt cx="3237398" cy="785852"/>
            </a:xfrm>
          </p:grpSpPr>
          <p:pic>
            <p:nvPicPr>
              <p:cNvPr id="3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1150837" y="4789977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55811" y="4747115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2000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64076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3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2540733" y="4695236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334224" y="5097383"/>
              <a:ext cx="328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between 3x sync modes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33400" y="3962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00800" y="803963"/>
            <a:ext cx="21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ELASTIC GRID MODE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589146" y="19378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00200" y="3211738"/>
            <a:ext cx="6943114" cy="563617"/>
            <a:chOff x="448591" y="3733221"/>
            <a:chExt cx="6943114" cy="563617"/>
          </a:xfrm>
        </p:grpSpPr>
        <p:pic>
          <p:nvPicPr>
            <p:cNvPr id="3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448591" y="3733221"/>
              <a:ext cx="606900" cy="5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657028" y="3830363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24303" y="2514600"/>
            <a:ext cx="6899520" cy="608436"/>
            <a:chOff x="1440065" y="3186422"/>
            <a:chExt cx="6899520" cy="608436"/>
          </a:xfrm>
        </p:grpSpPr>
        <p:pic>
          <p:nvPicPr>
            <p:cNvPr id="3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15876"/>
            <a:stretch/>
          </p:blipFill>
          <p:spPr bwMode="auto">
            <a:xfrm>
              <a:off x="1440065" y="3186422"/>
              <a:ext cx="596156" cy="60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6604908" y="3305974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On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36834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1364" y="1156899"/>
            <a:ext cx="187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Preferences / Transport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9808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90721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298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Deck layout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16519" r="88911" b="75536"/>
          <a:stretch/>
        </p:blipFill>
        <p:spPr bwMode="auto">
          <a:xfrm>
            <a:off x="1838314" y="995296"/>
            <a:ext cx="599271" cy="8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1893" y="1120832"/>
            <a:ext cx="32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2-deck / 4-deck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445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0326" y="3090728"/>
            <a:ext cx="1695181" cy="819428"/>
            <a:chOff x="793039" y="3504722"/>
            <a:chExt cx="1695181" cy="819428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793039" y="354745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96330" y="36663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888949" y="3504722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19292" y="2051957"/>
            <a:ext cx="1718293" cy="819428"/>
            <a:chOff x="785978" y="2388966"/>
            <a:chExt cx="1718293" cy="819428"/>
          </a:xfrm>
        </p:grpSpPr>
        <p:pic>
          <p:nvPicPr>
            <p:cNvPr id="5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905000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785978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462502" y="25370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921892" y="2277005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Parallel / Classic view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8335" y="1992312"/>
            <a:ext cx="650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(Double Tap)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880894" y="3329267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Enable/ disable layout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739004" y="762000"/>
            <a:ext cx="4118996" cy="5561733"/>
            <a:chOff x="2286000" y="775783"/>
            <a:chExt cx="4118996" cy="5561733"/>
          </a:xfrm>
        </p:grpSpPr>
        <p:grpSp>
          <p:nvGrpSpPr>
            <p:cNvPr id="6" name="Group 5"/>
            <p:cNvGrpSpPr/>
            <p:nvPr/>
          </p:nvGrpSpPr>
          <p:grpSpPr>
            <a:xfrm>
              <a:off x="3332675" y="775783"/>
              <a:ext cx="3072321" cy="1247891"/>
              <a:chOff x="3156663" y="708220"/>
              <a:chExt cx="4382457" cy="1780032"/>
            </a:xfrm>
          </p:grpSpPr>
          <p:pic>
            <p:nvPicPr>
              <p:cNvPr id="10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Line Callout 1 (Accent Bar) 45"/>
              <p:cNvSpPr/>
              <p:nvPr/>
            </p:nvSpPr>
            <p:spPr>
              <a:xfrm>
                <a:off x="4916177" y="1598235"/>
                <a:ext cx="2622943" cy="358900"/>
              </a:xfrm>
              <a:prstGeom prst="accentCallout1">
                <a:avLst>
                  <a:gd name="adj1" fmla="val 55024"/>
                  <a:gd name="adj2" fmla="val -4202"/>
                  <a:gd name="adj3" fmla="val 157841"/>
                  <a:gd name="adj4" fmla="val -45566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Load+Start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Preview player</a:t>
                </a:r>
              </a:p>
            </p:txBody>
          </p:sp>
          <p:sp>
            <p:nvSpPr>
              <p:cNvPr id="48" name="Line Callout 1 (Accent Bar) 47"/>
              <p:cNvSpPr/>
              <p:nvPr/>
            </p:nvSpPr>
            <p:spPr>
              <a:xfrm>
                <a:off x="4916178" y="2011551"/>
                <a:ext cx="2250296" cy="372774"/>
              </a:xfrm>
              <a:prstGeom prst="accentCallout1">
                <a:avLst>
                  <a:gd name="adj1" fmla="val 41671"/>
                  <a:gd name="adj2" fmla="val -4834"/>
                  <a:gd name="adj3" fmla="val 55402"/>
                  <a:gd name="adj4" fmla="val -2719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Only browser</a:t>
                </a:r>
              </a:p>
            </p:txBody>
          </p:sp>
          <p:sp>
            <p:nvSpPr>
              <p:cNvPr id="63" name="Line Callout 1 (Accent Bar) 62"/>
              <p:cNvSpPr/>
              <p:nvPr/>
            </p:nvSpPr>
            <p:spPr>
              <a:xfrm>
                <a:off x="4916180" y="860292"/>
                <a:ext cx="1924214" cy="361715"/>
              </a:xfrm>
              <a:prstGeom prst="accentCallout1">
                <a:avLst>
                  <a:gd name="adj1" fmla="val 70796"/>
                  <a:gd name="adj2" fmla="val -4202"/>
                  <a:gd name="adj3" fmla="val 143249"/>
                  <a:gd name="adj4" fmla="val -3953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Browse List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Load Track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342925" y="2226364"/>
              <a:ext cx="3800828" cy="1247891"/>
              <a:chOff x="662329" y="2226364"/>
              <a:chExt cx="3800828" cy="124789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62329" y="2549550"/>
                <a:ext cx="786388" cy="562889"/>
                <a:chOff x="2100901" y="3208160"/>
                <a:chExt cx="1025403" cy="733973"/>
              </a:xfrm>
            </p:grpSpPr>
            <p:pic>
              <p:nvPicPr>
                <p:cNvPr id="3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2100901" y="3208160"/>
                  <a:ext cx="628652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2762102" y="324759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652079" y="2226364"/>
                <a:ext cx="2811078" cy="1247891"/>
                <a:chOff x="3156663" y="708220"/>
                <a:chExt cx="4009812" cy="1780032"/>
              </a:xfrm>
            </p:grpSpPr>
            <p:pic>
              <p:nvPicPr>
                <p:cNvPr id="38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449" t="803" r="2241" b="85260"/>
                <a:stretch/>
              </p:blipFill>
              <p:spPr bwMode="auto">
                <a:xfrm>
                  <a:off x="3156663" y="708220"/>
                  <a:ext cx="1537814" cy="17800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Line Callout 1 (Accent Bar) 38"/>
                <p:cNvSpPr/>
                <p:nvPr/>
              </p:nvSpPr>
              <p:spPr>
                <a:xfrm>
                  <a:off x="4916177" y="1598235"/>
                  <a:ext cx="2250298" cy="284888"/>
                </a:xfrm>
                <a:prstGeom prst="accentCallout1">
                  <a:avLst>
                    <a:gd name="adj1" fmla="val 55024"/>
                    <a:gd name="adj2" fmla="val -4202"/>
                    <a:gd name="adj3" fmla="val 197487"/>
                    <a:gd name="adj4" fmla="val -6003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Scroll Favorites</a:t>
                  </a:r>
                </a:p>
              </p:txBody>
            </p:sp>
            <p:sp>
              <p:nvSpPr>
                <p:cNvPr id="40" name="Line Callout 1 (Accent Bar) 39"/>
                <p:cNvSpPr/>
                <p:nvPr/>
              </p:nvSpPr>
              <p:spPr>
                <a:xfrm>
                  <a:off x="4916178" y="1957136"/>
                  <a:ext cx="2250297" cy="372774"/>
                </a:xfrm>
                <a:prstGeom prst="accentCallout1">
                  <a:avLst>
                    <a:gd name="adj1" fmla="val 18344"/>
                    <a:gd name="adj2" fmla="val -4351"/>
                    <a:gd name="adj3" fmla="val 55402"/>
                    <a:gd name="adj4" fmla="val -27198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Goto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Collection</a:t>
                  </a:r>
                </a:p>
              </p:txBody>
            </p:sp>
            <p:sp>
              <p:nvSpPr>
                <p:cNvPr id="41" name="Line Callout 1 (Accent Bar) 40"/>
                <p:cNvSpPr/>
                <p:nvPr/>
              </p:nvSpPr>
              <p:spPr>
                <a:xfrm>
                  <a:off x="4916180" y="860292"/>
                  <a:ext cx="1924214" cy="361715"/>
                </a:xfrm>
                <a:prstGeom prst="accentCallout1">
                  <a:avLst>
                    <a:gd name="adj1" fmla="val 70796"/>
                    <a:gd name="adj2" fmla="val -4202"/>
                    <a:gd name="adj3" fmla="val 131230"/>
                    <a:gd name="adj4" fmla="val -38403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Turn: Scroll Tree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Press: Expand Folder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2286000" y="3674714"/>
              <a:ext cx="4118996" cy="1247891"/>
              <a:chOff x="605404" y="3674714"/>
              <a:chExt cx="4118996" cy="124789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69410" y="3674714"/>
                <a:ext cx="3554990" cy="1247891"/>
                <a:chOff x="1169410" y="2226364"/>
                <a:chExt cx="3554990" cy="1247891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1169410" y="2579795"/>
                  <a:ext cx="279309" cy="40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652079" y="2226364"/>
                  <a:ext cx="3072321" cy="1247891"/>
                  <a:chOff x="3156663" y="708220"/>
                  <a:chExt cx="4382458" cy="1780032"/>
                </a:xfrm>
              </p:grpSpPr>
              <p:pic>
                <p:nvPicPr>
                  <p:cNvPr id="47" name="Picture 4" descr="C:\Users\Pedro\Desktop\Z_DRIVE_Pedro\2 Music\1 Controllers\0_TSI_Traktor\ddj-sz\2 Working\v6.3.0 - DDJ-1000 TP3 - Initial release\Support files\DDJ-1000 - Deck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0449" t="803" r="2241" b="85260"/>
                  <a:stretch/>
                </p:blipFill>
                <p:spPr bwMode="auto">
                  <a:xfrm>
                    <a:off x="3156663" y="708220"/>
                    <a:ext cx="1537814" cy="17800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1" name="Line Callout 1 (Accent Bar) 50"/>
                  <p:cNvSpPr/>
                  <p:nvPr/>
                </p:nvSpPr>
                <p:spPr>
                  <a:xfrm>
                    <a:off x="4916177" y="1598235"/>
                    <a:ext cx="2622944" cy="358900"/>
                  </a:xfrm>
                  <a:prstGeom prst="accentCallout1">
                    <a:avLst>
                      <a:gd name="adj1" fmla="val 55024"/>
                      <a:gd name="adj2" fmla="val -4202"/>
                      <a:gd name="adj3" fmla="val 155087"/>
                      <a:gd name="adj4" fmla="val -48429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Load/Unload 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Preview player</a:t>
                    </a:r>
                  </a:p>
                </p:txBody>
              </p:sp>
              <p:sp>
                <p:nvSpPr>
                  <p:cNvPr id="57" name="Line Callout 1 (Accent Bar) 56"/>
                  <p:cNvSpPr/>
                  <p:nvPr/>
                </p:nvSpPr>
                <p:spPr>
                  <a:xfrm>
                    <a:off x="4916180" y="860292"/>
                    <a:ext cx="2622941" cy="361715"/>
                  </a:xfrm>
                  <a:prstGeom prst="accentCallout1">
                    <a:avLst>
                      <a:gd name="adj1" fmla="val 70796"/>
                      <a:gd name="adj2" fmla="val -4202"/>
                      <a:gd name="adj3" fmla="val 122215"/>
                      <a:gd name="adj4" fmla="val -25971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Turn: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Seek Preview player</a:t>
                    </a:r>
                    <a:br>
                      <a:rPr lang="en-US" sz="1200" dirty="0" smtClean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Press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</a:p>
                </p:txBody>
              </p:sp>
            </p:grpSp>
          </p:grpSp>
          <p:pic>
            <p:nvPicPr>
              <p:cNvPr id="6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11256" r="10896" b="85260"/>
              <a:stretch/>
            </p:blipFill>
            <p:spPr bwMode="auto">
              <a:xfrm>
                <a:off x="605404" y="4142679"/>
                <a:ext cx="539042" cy="311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2286000" y="5089625"/>
              <a:ext cx="4118996" cy="1247891"/>
              <a:chOff x="605404" y="5089625"/>
              <a:chExt cx="4118996" cy="124789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169410" y="5443056"/>
                <a:ext cx="279309" cy="40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1652079" y="5089625"/>
                <a:ext cx="3072321" cy="1247891"/>
                <a:chOff x="3156663" y="708220"/>
                <a:chExt cx="4382458" cy="1780032"/>
              </a:xfrm>
            </p:grpSpPr>
            <p:pic>
              <p:nvPicPr>
                <p:cNvPr id="7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449" t="803" r="2241" b="85260"/>
                <a:stretch/>
              </p:blipFill>
              <p:spPr bwMode="auto">
                <a:xfrm>
                  <a:off x="3156663" y="708220"/>
                  <a:ext cx="1537814" cy="17800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Line Callout 1 (Accent Bar) 80"/>
                <p:cNvSpPr/>
                <p:nvPr/>
              </p:nvSpPr>
              <p:spPr>
                <a:xfrm>
                  <a:off x="4916180" y="860292"/>
                  <a:ext cx="2622941" cy="361715"/>
                </a:xfrm>
                <a:prstGeom prst="accentCallout1">
                  <a:avLst>
                    <a:gd name="adj1" fmla="val 70796"/>
                    <a:gd name="adj2" fmla="val -4202"/>
                    <a:gd name="adj3" fmla="val 122215"/>
                    <a:gd name="adj4" fmla="val -2597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Turn: Zoom deck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Press: Zoom reset</a:t>
                  </a:r>
                </a:p>
              </p:txBody>
            </p:sp>
          </p:grpSp>
          <p:pic>
            <p:nvPicPr>
              <p:cNvPr id="8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0" t="60707" r="86628" b="36329"/>
              <a:stretch/>
            </p:blipFill>
            <p:spPr bwMode="auto">
              <a:xfrm>
                <a:off x="605404" y="5585819"/>
                <a:ext cx="569618" cy="290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977356" y="1215062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(BROWSER)</a:t>
            </a:r>
            <a:endParaRPr lang="en-US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456380" y="2646328"/>
            <a:ext cx="181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(BROWSER TREE)</a:t>
            </a:r>
            <a:endParaRPr lang="en-US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4800" y="4082725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(PREVIEW PLAYER)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773647" y="5506652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(DECK ZOOM)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0" r="22324" b="20936"/>
          <a:stretch/>
        </p:blipFill>
        <p:spPr bwMode="auto">
          <a:xfrm>
            <a:off x="304799" y="1787022"/>
            <a:ext cx="8607309" cy="15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551" y="1066800"/>
            <a:ext cx="1289660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HOT CUE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(Cancel </a:t>
            </a:r>
            <a:r>
              <a:rPr lang="en-US" sz="1600" b="1" dirty="0" err="1" smtClean="0">
                <a:solidFill>
                  <a:schemeClr val="tx1"/>
                </a:solidFill>
              </a:rPr>
              <a:t>JogFX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93" y="1066800"/>
            <a:ext cx="1355844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PAD FX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(twice = 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1677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MACRO FX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(twice =cycle)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6772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JOG FX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551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KEYBOARD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93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BEATJUMP /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LOOPS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124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015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REMIX DECKS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383057"/>
            <a:ext cx="1865869" cy="333844"/>
            <a:chOff x="6858000" y="1687856"/>
            <a:chExt cx="1865869" cy="333845"/>
          </a:xfrm>
        </p:grpSpPr>
        <p:sp>
          <p:nvSpPr>
            <p:cNvPr id="28" name="Rectangle 27"/>
            <p:cNvSpPr/>
            <p:nvPr/>
          </p:nvSpPr>
          <p:spPr>
            <a:xfrm>
              <a:off x="6858000" y="1687857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Cycle pages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1687856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Select page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372814" y="57912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478" y="3655685"/>
            <a:ext cx="3332175" cy="1834527"/>
            <a:chOff x="694478" y="3655685"/>
            <a:chExt cx="3332175" cy="1834527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Peak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Zzzurp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Release FX (toggle)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35982" y="3655685"/>
              <a:ext cx="824584" cy="226616"/>
              <a:chOff x="1922616" y="1600201"/>
              <a:chExt cx="1022198" cy="25023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7139" y="1431812"/>
            <a:ext cx="3332175" cy="1845399"/>
            <a:chOff x="717139" y="1431812"/>
            <a:chExt cx="3332175" cy="184539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139" y="1733132"/>
              <a:ext cx="3332175" cy="15440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(NQ)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77314" y="1431812"/>
              <a:ext cx="783252" cy="226616"/>
              <a:chOff x="1922616" y="1600201"/>
              <a:chExt cx="1022198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Rolls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8742" y="3657048"/>
            <a:ext cx="4006122" cy="1833164"/>
            <a:chOff x="4507478" y="3657048"/>
            <a:chExt cx="4006122" cy="18331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07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 Pulse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Bouncer /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EventH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Bouncer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</a:rPr>
                  <a:t>EventH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926137" y="3657048"/>
              <a:ext cx="587463" cy="241817"/>
              <a:chOff x="7428521" y="3847785"/>
              <a:chExt cx="857982" cy="2129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372806" y="3672249"/>
              <a:ext cx="778098" cy="226616"/>
              <a:chOff x="1922616" y="1600201"/>
              <a:chExt cx="1022198" cy="25023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3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88741" y="1517761"/>
            <a:ext cx="4006123" cy="1833164"/>
            <a:chOff x="4507477" y="1517761"/>
            <a:chExt cx="4006123" cy="18331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4507477" y="1806846"/>
              <a:ext cx="3332175" cy="1544079"/>
              <a:chOff x="199224" y="1919408"/>
              <a:chExt cx="3679403" cy="170497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BeatSlicer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Flux 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2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Slicer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1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en-US" sz="1100" dirty="0">
                    <a:solidFill>
                      <a:schemeClr val="tx1"/>
                    </a:solidFill>
                  </a:rPr>
                  <a:t>Slicer #2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BeatSlicer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7926137" y="1517761"/>
              <a:ext cx="587463" cy="241817"/>
              <a:chOff x="7428521" y="3847785"/>
              <a:chExt cx="857982" cy="21290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5372806" y="1532962"/>
              <a:ext cx="778098" cy="226616"/>
              <a:chOff x="1922616" y="1600201"/>
              <a:chExt cx="1022198" cy="25023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69370" y="859713"/>
            <a:ext cx="16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PAGES: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884" y="1212481"/>
            <a:ext cx="3335093" cy="1847015"/>
            <a:chOff x="421791" y="1294974"/>
            <a:chExt cx="3679403" cy="2037698"/>
          </a:xfrm>
        </p:grpSpPr>
        <p:grpSp>
          <p:nvGrpSpPr>
            <p:cNvPr id="67" name="Group 66"/>
            <p:cNvGrpSpPr/>
            <p:nvPr/>
          </p:nvGrpSpPr>
          <p:grpSpPr>
            <a:xfrm>
              <a:off x="421791" y="1627693"/>
              <a:ext cx="3679403" cy="17049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WormHole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PolarWind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FlightTest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Delay T3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Reverb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283336" y="1294974"/>
              <a:ext cx="890394" cy="250230"/>
              <a:chOff x="1922616" y="1600201"/>
              <a:chExt cx="1022197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1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 FX1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59270" y="3580965"/>
            <a:ext cx="3335093" cy="1847015"/>
            <a:chOff x="396768" y="3852565"/>
            <a:chExt cx="3679403" cy="2037698"/>
          </a:xfrm>
        </p:grpSpPr>
        <p:grpSp>
          <p:nvGrpSpPr>
            <p:cNvPr id="95" name="Group 94"/>
            <p:cNvGrpSpPr/>
            <p:nvPr/>
          </p:nvGrpSpPr>
          <p:grpSpPr>
            <a:xfrm>
              <a:off x="396768" y="4185284"/>
              <a:ext cx="3679403" cy="17049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Event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Horizon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Zzzuurp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Dark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Matter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Bass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O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Matic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(Slow)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(Fast)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Granu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Phase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65384" y="3852565"/>
              <a:ext cx="883324" cy="250230"/>
              <a:chOff x="1954286" y="1600201"/>
              <a:chExt cx="990528" cy="2502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MacroFX2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03926" y="3579140"/>
            <a:ext cx="4021703" cy="1841601"/>
            <a:chOff x="4428738" y="3304478"/>
            <a:chExt cx="4283068" cy="196128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428738" y="3614940"/>
              <a:ext cx="3562530" cy="1650822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Dbl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Delay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TimeGater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Crush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Noise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235133" y="3304478"/>
              <a:ext cx="858131" cy="242282"/>
              <a:chOff x="1954286" y="1600201"/>
              <a:chExt cx="990528" cy="25023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MixerFX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083732" y="3305870"/>
              <a:ext cx="628074" cy="258534"/>
              <a:chOff x="7428521" y="3847785"/>
              <a:chExt cx="857982" cy="21290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37364" y="904134"/>
            <a:ext cx="3352799" cy="2221991"/>
            <a:chOff x="1143000" y="838708"/>
            <a:chExt cx="3352799" cy="2221991"/>
          </a:xfrm>
        </p:grpSpPr>
        <p:pic>
          <p:nvPicPr>
            <p:cNvPr id="10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Line Callout 1 (Accent Bar) 100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Line Callout 1 (Accent Bar) 132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563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Phase error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422314"/>
            </a:xfrm>
            <a:prstGeom prst="accentCallout1">
              <a:avLst>
                <a:gd name="adj1" fmla="val 51385"/>
                <a:gd name="adj2" fmla="val -3582"/>
                <a:gd name="adj3" fmla="val 230914"/>
                <a:gd name="adj4" fmla="val -4058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 / 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Soft takeover (blinks)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66315" y="5961347"/>
            <a:ext cx="3865037" cy="752005"/>
            <a:chOff x="4912778" y="4705475"/>
            <a:chExt cx="3865037" cy="752005"/>
          </a:xfrm>
        </p:grpSpPr>
        <p:pic>
          <p:nvPicPr>
            <p:cNvPr id="1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4912778" y="4741957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542367" y="48198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93" t="72701" r="13811" b="20768"/>
            <a:stretch/>
          </p:blipFill>
          <p:spPr bwMode="auto">
            <a:xfrm>
              <a:off x="5963417" y="4705475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01152" y="4906281"/>
              <a:ext cx="197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Tempo range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563" y="5215271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232922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2683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06117" y="4163671"/>
            <a:ext cx="3418620" cy="855997"/>
            <a:chOff x="5820932" y="5019668"/>
            <a:chExt cx="3418620" cy="855997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5350177"/>
              <a:ext cx="238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elapsed/remain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20932" y="5019668"/>
              <a:ext cx="12514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(Double Tap)</a:t>
              </a:r>
              <a:endParaRPr lang="en-US" sz="1050" dirty="0"/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63417" y="522741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806117" y="5024553"/>
            <a:ext cx="2372084" cy="854403"/>
            <a:chOff x="5781316" y="5842749"/>
            <a:chExt cx="2372084" cy="854403"/>
          </a:xfrm>
        </p:grpSpPr>
        <p:sp>
          <p:nvSpPr>
            <p:cNvPr id="39" name="TextBox 38"/>
            <p:cNvSpPr txBox="1"/>
            <p:nvPr/>
          </p:nvSpPr>
          <p:spPr>
            <a:xfrm>
              <a:off x="6804837" y="6171664"/>
              <a:ext cx="134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time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1316" y="5842749"/>
              <a:ext cx="12106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(Long press)</a:t>
              </a:r>
              <a:endParaRPr lang="en-US" sz="1050" dirty="0"/>
            </a:p>
          </p:txBody>
        </p:sp>
        <p:pic>
          <p:nvPicPr>
            <p:cNvPr id="5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10254" y="6048904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6478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3286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7620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4150" y="3962400"/>
            <a:ext cx="483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Sampler volume to Dry/Wet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</a:t>
            </a:r>
            <a:r>
              <a:rPr lang="en-US" smtClean="0"/>
              <a:t>/ Toggle </a:t>
            </a:r>
            <a:r>
              <a:rPr lang="en-US" dirty="0" smtClean="0"/>
              <a:t>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04" y="843535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-11641" y="207416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272839" y="4384550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-11641" y="724664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388524" y="3924302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354991"/>
              <a:gd name="adj4" fmla="val -407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378999" y="443789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445664"/>
              <a:gd name="adj4" fmla="val -1332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272839" y="3710179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378999" y="455897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378999" y="814961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340899" y="2478788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359199" y="5831588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359199" y="5157218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49" y="5282853"/>
            <a:ext cx="1503352" cy="126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6137" y="5070412"/>
            <a:ext cx="20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(Comparison with HID screens)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4889" y="4145184"/>
            <a:ext cx="2900138" cy="1023980"/>
            <a:chOff x="1516741" y="4493856"/>
            <a:chExt cx="2900138" cy="1023980"/>
          </a:xfrm>
        </p:grpSpPr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36274" b="21073"/>
            <a:stretch/>
          </p:blipFill>
          <p:spPr bwMode="auto">
            <a:xfrm>
              <a:off x="1545316" y="4876800"/>
              <a:ext cx="2871563" cy="64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Callout 1 (Accent Bar) 24"/>
            <p:cNvSpPr/>
            <p:nvPr/>
          </p:nvSpPr>
          <p:spPr>
            <a:xfrm>
              <a:off x="1516741" y="4493856"/>
              <a:ext cx="1324612" cy="163318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113021"/>
            <a:ext cx="3352799" cy="2221991"/>
            <a:chOff x="1143000" y="838708"/>
            <a:chExt cx="3352799" cy="2221991"/>
          </a:xfrm>
        </p:grpSpPr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Callout 1 (Accent Bar) 33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5338879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955935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1387</Words>
  <Application>Microsoft Office PowerPoint</Application>
  <PresentationFormat>On-screen Show (4:3)</PresentationFormat>
  <Paragraphs>465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66</cp:revision>
  <dcterms:created xsi:type="dcterms:W3CDTF">2006-08-16T00:00:00Z</dcterms:created>
  <dcterms:modified xsi:type="dcterms:W3CDTF">2020-03-08T22:28:06Z</dcterms:modified>
</cp:coreProperties>
</file>