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77" r:id="rId2"/>
    <p:sldId id="294" r:id="rId3"/>
    <p:sldId id="295" r:id="rId4"/>
    <p:sldId id="282" r:id="rId5"/>
    <p:sldId id="280" r:id="rId6"/>
    <p:sldId id="311" r:id="rId7"/>
    <p:sldId id="314" r:id="rId8"/>
    <p:sldId id="266" r:id="rId9"/>
    <p:sldId id="315" r:id="rId10"/>
    <p:sldId id="297" r:id="rId11"/>
    <p:sldId id="296" r:id="rId12"/>
    <p:sldId id="303" r:id="rId13"/>
    <p:sldId id="284" r:id="rId14"/>
    <p:sldId id="279" r:id="rId15"/>
    <p:sldId id="306" r:id="rId16"/>
    <p:sldId id="256" r:id="rId17"/>
    <p:sldId id="268" r:id="rId18"/>
    <p:sldId id="270" r:id="rId19"/>
    <p:sldId id="301" r:id="rId20"/>
    <p:sldId id="299" r:id="rId21"/>
    <p:sldId id="307" r:id="rId22"/>
    <p:sldId id="287" r:id="rId23"/>
    <p:sldId id="288" r:id="rId24"/>
    <p:sldId id="292" r:id="rId25"/>
    <p:sldId id="302" r:id="rId26"/>
    <p:sldId id="286" r:id="rId27"/>
    <p:sldId id="289" r:id="rId28"/>
    <p:sldId id="308" r:id="rId29"/>
    <p:sldId id="309" r:id="rId30"/>
    <p:sldId id="269" r:id="rId31"/>
    <p:sldId id="267" r:id="rId32"/>
    <p:sldId id="312" r:id="rId33"/>
    <p:sldId id="271" r:id="rId34"/>
    <p:sldId id="304" r:id="rId35"/>
    <p:sldId id="305" r:id="rId36"/>
    <p:sldId id="310" r:id="rId37"/>
    <p:sldId id="31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9199" autoAdjust="0"/>
  </p:normalViewPr>
  <p:slideViewPr>
    <p:cSldViewPr>
      <p:cViewPr>
        <p:scale>
          <a:sx n="100" d="100"/>
          <a:sy n="100" d="100"/>
        </p:scale>
        <p:origin x="-2106" y="-438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06D6-862D-40C1-9815-6CA98A8212E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952E-6FE4-41A9-8A71-42D8BEE8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31E-471C-49AB-BCB5-CD02FD8CF774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325A-5F0F-4C05-B2C2-000C37AB3377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7B84-2FF0-4F0F-B570-C4E4B5F21DB7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54EE-D40A-4E6C-8661-C40B803C702C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9394-3C23-4688-9897-ABF79B2340CA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0BF2-AA83-4C8D-9F49-F6375157B97D}" type="datetime1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49AE-4CC5-45F8-929E-E118FC16E1D3}" type="datetime1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45F8-DCFE-4C3D-A7ED-9F4BDCF2EA9B}" type="datetime1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E5D2-4961-43B9-B2B4-541ED4E48BA6}" type="datetime1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E601-CA79-4E17-A338-D78511FE601A}" type="datetime1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C098-3787-475E-8AF0-AC644DF989B2}" type="datetime1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A9C64-68CC-4288-B67F-6AB510CCE6FC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oneerdj.com/en/support/software/controller/ddj-1000/#firmware-update" TargetMode="External"/><Relationship Id="rId2" Type="http://schemas.openxmlformats.org/officeDocument/2006/relationships/hyperlink" Target="https://www.pioneerdj.com/en/support/software/controller/ddj-1000/#driv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rekordbox.com/en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.estrela@gmail.com" TargetMode="External"/><Relationship Id="rId2" Type="http://schemas.openxmlformats.org/officeDocument/2006/relationships/hyperlink" Target="https://wetransfer.com/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techeasier.com/macos-security-privacy-permissions/" TargetMode="External"/><Relationship Id="rId2" Type="http://schemas.openxmlformats.org/officeDocument/2006/relationships/hyperlink" Target="https://www.bome.com/products/miditranslator#download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8919" y="5334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DDJ-1000 </a:t>
            </a:r>
            <a:r>
              <a:rPr lang="en-US" sz="7200" b="1" dirty="0" err="1" smtClean="0"/>
              <a:t>Traktor</a:t>
            </a:r>
            <a:r>
              <a:rPr lang="en-US" sz="7200" b="1" dirty="0" smtClean="0"/>
              <a:t> mapping installation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3352800"/>
            <a:ext cx="8915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This work </a:t>
            </a:r>
            <a:r>
              <a:rPr lang="en-US" sz="2000" i="1" u="sng" dirty="0" smtClean="0"/>
              <a:t>requires</a:t>
            </a:r>
            <a:r>
              <a:rPr lang="en-US" sz="2000" i="1" dirty="0" smtClean="0"/>
              <a:t> </a:t>
            </a:r>
            <a:r>
              <a:rPr lang="en-US" sz="2000" i="1" dirty="0"/>
              <a:t>the “BOME Midi translator Pro” third-party </a:t>
            </a:r>
            <a:r>
              <a:rPr lang="en-US" sz="2000" i="1" dirty="0" smtClean="0"/>
              <a:t>software</a:t>
            </a:r>
          </a:p>
          <a:p>
            <a:pPr algn="ctr"/>
            <a:r>
              <a:rPr lang="en-US" sz="2000" i="1" dirty="0" smtClean="0"/>
              <a:t>Steps are first </a:t>
            </a:r>
            <a:r>
              <a:rPr lang="en-US" sz="2000" i="1" u="sng" dirty="0" smtClean="0"/>
              <a:t>explained</a:t>
            </a:r>
            <a:r>
              <a:rPr lang="en-US" sz="2000" i="1" dirty="0" smtClean="0"/>
              <a:t>, then </a:t>
            </a:r>
            <a:r>
              <a:rPr lang="en-US" sz="2000" i="1" u="sng" dirty="0" smtClean="0"/>
              <a:t>shown</a:t>
            </a:r>
            <a:r>
              <a:rPr lang="en-US" sz="2000" i="1" dirty="0" smtClean="0"/>
              <a:t> via screenshots. </a:t>
            </a:r>
            <a:r>
              <a:rPr lang="en-US" sz="2000" i="1" u="sng" dirty="0" smtClean="0"/>
              <a:t>Do not skip any step</a:t>
            </a:r>
            <a:r>
              <a:rPr lang="en-US" sz="2000" i="1" dirty="0" smtClean="0"/>
              <a:t>!</a:t>
            </a:r>
          </a:p>
          <a:p>
            <a:pPr algn="ctr"/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See also the installation FAQ (on a separate pdf file).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Aliases</a:t>
            </a:r>
            <a:endParaRPr lang="en-US" sz="2400" i="1" u="sng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t="2784" r="3817" b="4481"/>
          <a:stretch/>
        </p:blipFill>
        <p:spPr bwMode="auto">
          <a:xfrm>
            <a:off x="2362200" y="1371600"/>
            <a:ext cx="4082422" cy="4150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1144017" y="1981200"/>
            <a:ext cx="913383" cy="266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61" y="341977"/>
            <a:ext cx="3673089" cy="637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2400" y="111145"/>
            <a:ext cx="205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Devices</a:t>
            </a:r>
            <a:endParaRPr lang="en-US" sz="2400" i="1" u="sng" dirty="0"/>
          </a:p>
        </p:txBody>
      </p:sp>
      <p:sp>
        <p:nvSpPr>
          <p:cNvPr id="32" name="Oval 31"/>
          <p:cNvSpPr/>
          <p:nvPr/>
        </p:nvSpPr>
        <p:spPr>
          <a:xfrm>
            <a:off x="4240405" y="685800"/>
            <a:ext cx="4419600" cy="12192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(Accent Bar) 9"/>
          <p:cNvSpPr/>
          <p:nvPr/>
        </p:nvSpPr>
        <p:spPr>
          <a:xfrm>
            <a:off x="685800" y="1574826"/>
            <a:ext cx="3133725" cy="1320774"/>
          </a:xfrm>
          <a:prstGeom prst="accentCallout1">
            <a:avLst>
              <a:gd name="adj1" fmla="val 14622"/>
              <a:gd name="adj2" fmla="val 101775"/>
              <a:gd name="adj3" fmla="val -1337"/>
              <a:gd name="adj4" fmla="val 117949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u="sng" dirty="0" smtClean="0">
                <a:solidFill>
                  <a:schemeClr val="tx1"/>
                </a:solidFill>
              </a:rPr>
              <a:t>Confirm the devices </a:t>
            </a:r>
            <a:r>
              <a:rPr lang="en-US" sz="1200" u="sng" dirty="0">
                <a:solidFill>
                  <a:schemeClr val="tx1"/>
                </a:solidFill>
              </a:rPr>
              <a:t>are OPEN</a:t>
            </a:r>
            <a:r>
              <a:rPr lang="en-US" sz="1200" u="sng" dirty="0" smtClean="0">
                <a:solidFill>
                  <a:schemeClr val="tx1"/>
                </a:solidFill>
              </a:rPr>
              <a:t>!</a:t>
            </a:r>
          </a:p>
          <a:p>
            <a:endParaRPr lang="en-US" sz="1200" u="sng" dirty="0" smtClean="0">
              <a:solidFill>
                <a:schemeClr val="tx1"/>
              </a:solidFill>
            </a:endParaRPr>
          </a:p>
          <a:p>
            <a:r>
              <a:rPr lang="en-US" sz="1200" u="sng" dirty="0" smtClean="0">
                <a:solidFill>
                  <a:schemeClr val="tx1"/>
                </a:solidFill>
              </a:rPr>
              <a:t>Ensure ONLY these 2x options are checked:</a:t>
            </a:r>
            <a:endParaRPr lang="en-US" sz="1200" u="sng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- “From </a:t>
            </a:r>
            <a:r>
              <a:rPr lang="en-US" sz="1200" dirty="0" err="1" smtClean="0">
                <a:solidFill>
                  <a:schemeClr val="tx1"/>
                </a:solidFill>
              </a:rPr>
              <a:t>Traktor</a:t>
            </a:r>
            <a:r>
              <a:rPr lang="en-US" sz="1200" dirty="0" smtClean="0">
                <a:solidFill>
                  <a:schemeClr val="tx1"/>
                </a:solidFill>
              </a:rPr>
              <a:t>” -&gt; device 1 in OPEN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- “to DDJ” -&gt; DDJ-1000 OPEN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Confirm it looks EXACTLY like on the picture</a:t>
            </a:r>
          </a:p>
        </p:txBody>
      </p:sp>
      <p:sp>
        <p:nvSpPr>
          <p:cNvPr id="12" name="Oval 11"/>
          <p:cNvSpPr/>
          <p:nvPr/>
        </p:nvSpPr>
        <p:spPr>
          <a:xfrm>
            <a:off x="4191000" y="2514600"/>
            <a:ext cx="4648199" cy="12954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86200" y="2667000"/>
            <a:ext cx="4572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Callout 1 (Accent Bar) 10"/>
          <p:cNvSpPr/>
          <p:nvPr/>
        </p:nvSpPr>
        <p:spPr>
          <a:xfrm>
            <a:off x="485775" y="5334000"/>
            <a:ext cx="3377565" cy="711174"/>
          </a:xfrm>
          <a:prstGeom prst="accentCallout1">
            <a:avLst>
              <a:gd name="adj1" fmla="val 14622"/>
              <a:gd name="adj2" fmla="val 101775"/>
              <a:gd name="adj3" fmla="val 40532"/>
              <a:gd name="adj4" fmla="val 14754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u="sng" dirty="0" smtClean="0">
                <a:solidFill>
                  <a:schemeClr val="tx1"/>
                </a:solidFill>
              </a:rPr>
              <a:t>Confirm this “cross” on EXACTLY these aliases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1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#3 </a:t>
            </a:r>
            <a:endParaRPr lang="en-US" sz="11500" b="1" dirty="0"/>
          </a:p>
          <a:p>
            <a:pPr algn="ctr"/>
            <a:r>
              <a:rPr lang="en-US" sz="4800" b="1" dirty="0" smtClean="0"/>
              <a:t>MAP FOR BOM: </a:t>
            </a:r>
            <a:r>
              <a:rPr lang="en-US" sz="4800" b="1" u="sng" dirty="0" smtClean="0"/>
              <a:t>VERIFICATION</a:t>
            </a:r>
          </a:p>
          <a:p>
            <a:pPr algn="ctr"/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4572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BOME VERIFICATION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Confirm the </a:t>
            </a:r>
            <a:r>
              <a:rPr lang="en-US" dirty="0" smtClean="0"/>
              <a:t>“</a:t>
            </a:r>
            <a:r>
              <a:rPr lang="en-US" dirty="0" err="1" smtClean="0"/>
              <a:t>Bome</a:t>
            </a:r>
            <a:r>
              <a:rPr lang="en-US" dirty="0" smtClean="0"/>
              <a:t> MIDI Translator 1” device </a:t>
            </a:r>
            <a:r>
              <a:rPr lang="en-US" dirty="0"/>
              <a:t>is created </a:t>
            </a:r>
            <a:r>
              <a:rPr lang="en-US" dirty="0" smtClean="0"/>
              <a:t>(</a:t>
            </a:r>
            <a:r>
              <a:rPr lang="en-US" dirty="0" err="1" smtClean="0"/>
              <a:t>longformat</a:t>
            </a:r>
            <a:r>
              <a:rPr lang="en-US" dirty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Method: menu View </a:t>
            </a:r>
            <a:r>
              <a:rPr lang="en-US" dirty="0"/>
              <a:t>; settings ; virtual midi ports ; 1 port; </a:t>
            </a:r>
            <a:r>
              <a:rPr lang="en-US" dirty="0" smtClean="0"/>
              <a:t>long port names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Confirm the 4x midi ports were opened correctly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Method: </a:t>
            </a:r>
            <a:r>
              <a:rPr lang="en-US" dirty="0" smtClean="0"/>
              <a:t>Click log window; check log 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Confirm that the Controller talks to BOME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Method: </a:t>
            </a:r>
            <a:r>
              <a:rPr lang="en-US" dirty="0" smtClean="0"/>
              <a:t>Click log window; click “MIDI-IN/OUT”; Press any button on the controller; confirm they appear in the log file; unclick “MIDI-IN/OUT”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Confirm that the BOME clock is running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Method: </a:t>
            </a:r>
            <a:r>
              <a:rPr lang="en-US" dirty="0" smtClean="0"/>
              <a:t>Click log window; click “rules”; see a lot of messages appearing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unclick “rules” to stop </a:t>
            </a:r>
            <a:r>
              <a:rPr lang="en-US" dirty="0" err="1" smtClean="0"/>
              <a:t>loggin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Minimize BOME to keep it running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edro\Desktop\Z_DRIVE_Pedro\2 Music - Controllers\0_MAPS_Traktor\DDJ Pioneer\v6.5.0 - DDJ-1000 - TP3_TP2 BOME\Support files\Source files\Installation\1 - BOME - correct startup 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51" y="676646"/>
            <a:ext cx="6510073" cy="60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97060"/>
            <a:ext cx="4032447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183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 settings: auto start with windows</a:t>
            </a:r>
            <a:endParaRPr lang="en-US" sz="2400" i="1" u="sng" dirty="0"/>
          </a:p>
        </p:txBody>
      </p:sp>
      <p:sp>
        <p:nvSpPr>
          <p:cNvPr id="36" name="Line Callout 1 (Accent Bar) 35"/>
          <p:cNvSpPr/>
          <p:nvPr/>
        </p:nvSpPr>
        <p:spPr>
          <a:xfrm>
            <a:off x="7494814" y="2959089"/>
            <a:ext cx="1344386" cy="393711"/>
          </a:xfrm>
          <a:prstGeom prst="accentCallout1">
            <a:avLst>
              <a:gd name="adj1" fmla="val 45417"/>
              <a:gd name="adj2" fmla="val -2669"/>
              <a:gd name="adj3" fmla="val 164158"/>
              <a:gd name="adj4" fmla="val -9784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Auto start with Windows!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400800" y="994689"/>
            <a:ext cx="465654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24200" y="2879716"/>
            <a:ext cx="1134202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81287" y="3352800"/>
            <a:ext cx="2090913" cy="5540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2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edro\Desktop\Z_DRIVE_Pedro\2 Music - Controllers\0_MAPS_Traktor\DDJ Pioneer\v6.5.0 - DDJ-1000 - TP3_TP2 BOME\Support files\Source files\Installation\1 - BOME - correct startup 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52088"/>
            <a:ext cx="6510073" cy="60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87" y="1986131"/>
            <a:ext cx="4048125" cy="283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93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 settings: long port name device</a:t>
            </a:r>
            <a:endParaRPr lang="en-US" sz="2400" i="1" u="sng" dirty="0"/>
          </a:p>
        </p:txBody>
      </p:sp>
      <p:sp>
        <p:nvSpPr>
          <p:cNvPr id="34" name="Oval 33"/>
          <p:cNvSpPr/>
          <p:nvPr/>
        </p:nvSpPr>
        <p:spPr>
          <a:xfrm>
            <a:off x="2785070" y="3010025"/>
            <a:ext cx="1134202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72506" y="994689"/>
            <a:ext cx="465654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54898" y="3242413"/>
            <a:ext cx="930172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32870" y="3410558"/>
            <a:ext cx="1430500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Callout 1 (Accent Bar) 35"/>
          <p:cNvSpPr/>
          <p:nvPr/>
        </p:nvSpPr>
        <p:spPr>
          <a:xfrm>
            <a:off x="7391400" y="2959089"/>
            <a:ext cx="1447800" cy="246073"/>
          </a:xfrm>
          <a:prstGeom prst="accentCallout1">
            <a:avLst>
              <a:gd name="adj1" fmla="val 45417"/>
              <a:gd name="adj2" fmla="val -2669"/>
              <a:gd name="adj3" fmla="val 241484"/>
              <a:gd name="adj4" fmla="val -222170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Long port names!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4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3451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Correct </a:t>
            </a:r>
            <a:r>
              <a:rPr lang="en-US" sz="2400" i="1" u="sng" dirty="0"/>
              <a:t>startup </a:t>
            </a:r>
            <a:r>
              <a:rPr lang="en-US" sz="2400" i="1" u="sng" dirty="0" smtClean="0"/>
              <a:t>log</a:t>
            </a:r>
            <a:endParaRPr lang="en-US" sz="2400" i="1" u="sng" dirty="0"/>
          </a:p>
        </p:txBody>
      </p:sp>
      <p:pic>
        <p:nvPicPr>
          <p:cNvPr id="2" name="Picture 2" descr="C:\Users\Pedro\Desktop\Z_DRIVE_Pedro\2 Music - Controllers\0_MAPS_Traktor\DDJ Pioneer\v6.5.0 - DDJ-1000 - TP3_TP2 BOME\Support files\Source files\Installation\1 - BOME - correct startup 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27" y="652088"/>
            <a:ext cx="6510073" cy="60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1488338" y="4774623"/>
            <a:ext cx="2836439" cy="87207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59258" y="3585430"/>
            <a:ext cx="965062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10170" y="1828800"/>
            <a:ext cx="2986130" cy="267570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95044" y="994689"/>
            <a:ext cx="465654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ine Callout 1 (Accent Bar) 34"/>
          <p:cNvSpPr/>
          <p:nvPr/>
        </p:nvSpPr>
        <p:spPr>
          <a:xfrm>
            <a:off x="152399" y="4369448"/>
            <a:ext cx="1307069" cy="270116"/>
          </a:xfrm>
          <a:prstGeom prst="accentCallout1">
            <a:avLst>
              <a:gd name="adj1" fmla="val 41417"/>
              <a:gd name="adj2" fmla="val 103504"/>
              <a:gd name="adj3" fmla="val 177404"/>
              <a:gd name="adj4" fmla="val 140696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4x messages here!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3604307" y="762000"/>
            <a:ext cx="1990725" cy="1473608"/>
          </a:xfrm>
          <a:prstGeom prst="accentCallout1">
            <a:avLst>
              <a:gd name="adj1" fmla="val 47993"/>
              <a:gd name="adj2" fmla="val 103680"/>
              <a:gd name="adj3" fmla="val 98592"/>
              <a:gd name="adj4" fmla="val 12305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Do not change this!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Default is ONLY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- “From </a:t>
            </a:r>
            <a:r>
              <a:rPr lang="en-US" sz="1200" dirty="0" err="1" smtClean="0">
                <a:solidFill>
                  <a:schemeClr val="tx1"/>
                </a:solidFill>
              </a:rPr>
              <a:t>Traktor</a:t>
            </a:r>
            <a:r>
              <a:rPr lang="en-US" sz="1200" dirty="0" smtClean="0">
                <a:solidFill>
                  <a:schemeClr val="tx1"/>
                </a:solidFill>
              </a:rPr>
              <a:t>”  OPEN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- “to DDJ”  OPEN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confirm devices are OPEN!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Line Callout 1 (Accent Bar) 10"/>
          <p:cNvSpPr/>
          <p:nvPr/>
        </p:nvSpPr>
        <p:spPr>
          <a:xfrm>
            <a:off x="7772400" y="5000296"/>
            <a:ext cx="1447800" cy="420727"/>
          </a:xfrm>
          <a:prstGeom prst="accentCallout1">
            <a:avLst>
              <a:gd name="adj1" fmla="val 45417"/>
              <a:gd name="adj2" fmla="val -2669"/>
              <a:gd name="adj3" fmla="val 253435"/>
              <a:gd name="adj4" fmla="val -4299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Do not change this “cross”!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85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Pedro\Desktop\Z_DRIVE_Pedro\2 Music - Controllers\0_MAPS_Traktor\DDJ Pioneer\v6.5.0 - DDJ-1000 - TP3_TP2 BOME\Support files\Source files\Installation\4 - BOME - debug DDJ to Traktor 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085850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44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confirm DDJ talks to BOME</a:t>
            </a:r>
            <a:endParaRPr lang="en-US" sz="2400" i="1" u="sng" dirty="0"/>
          </a:p>
        </p:txBody>
      </p:sp>
      <p:sp>
        <p:nvSpPr>
          <p:cNvPr id="36" name="Line Callout 1 (Accent Bar) 35"/>
          <p:cNvSpPr/>
          <p:nvPr/>
        </p:nvSpPr>
        <p:spPr>
          <a:xfrm>
            <a:off x="6324600" y="1219200"/>
            <a:ext cx="1676400" cy="838200"/>
          </a:xfrm>
          <a:prstGeom prst="accentCallout1">
            <a:avLst>
              <a:gd name="adj1" fmla="val 45417"/>
              <a:gd name="adj2" fmla="val -2669"/>
              <a:gd name="adj3" fmla="val 75047"/>
              <a:gd name="adj4" fmla="val -9622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Pressing and releasing any button generates 4 log lines. This is always in the    DDJ-&gt;BMT1 direction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23505" y="5257800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Accent Bar) 6"/>
          <p:cNvSpPr/>
          <p:nvPr/>
        </p:nvSpPr>
        <p:spPr>
          <a:xfrm>
            <a:off x="5105400" y="4610100"/>
            <a:ext cx="1676400" cy="381000"/>
          </a:xfrm>
          <a:prstGeom prst="accentCallout1">
            <a:avLst>
              <a:gd name="adj1" fmla="val 45417"/>
              <a:gd name="adj2" fmla="val -2669"/>
              <a:gd name="adj3" fmla="val 169138"/>
              <a:gd name="adj4" fmla="val -6725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Activate MIDI debug here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1085850"/>
            <a:ext cx="965062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3804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confirm internal clock</a:t>
            </a:r>
            <a:endParaRPr lang="en-US" sz="2400" i="1" u="sng" dirty="0"/>
          </a:p>
        </p:txBody>
      </p:sp>
      <p:pic>
        <p:nvPicPr>
          <p:cNvPr id="31" name="Picture 4" descr="C:\Users\Pedro\Desktop\Z_DRIVE_Pedro\2 Music - Controllers\0_MAPS_Traktor\DDJ Pioneer\v6.5.0 - DDJ-1000 - TP3_TP2 BOME\Support files\Source files\Installation\3 - BOME - debug bome c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00137"/>
            <a:ext cx="66294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ine Callout 1 (Accent Bar) 23"/>
          <p:cNvSpPr/>
          <p:nvPr/>
        </p:nvSpPr>
        <p:spPr>
          <a:xfrm>
            <a:off x="5867400" y="1943100"/>
            <a:ext cx="1676400" cy="457200"/>
          </a:xfrm>
          <a:prstGeom prst="accentCallout1">
            <a:avLst>
              <a:gd name="adj1" fmla="val 45417"/>
              <a:gd name="adj2" fmla="val -2669"/>
              <a:gd name="adj3" fmla="val 150146"/>
              <a:gd name="adj4" fmla="val -76294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HZ goes up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one by one continuously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90700" y="5295900"/>
            <a:ext cx="9906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Accent Bar) 6"/>
          <p:cNvSpPr/>
          <p:nvPr/>
        </p:nvSpPr>
        <p:spPr>
          <a:xfrm>
            <a:off x="3419475" y="4610100"/>
            <a:ext cx="1676400" cy="381000"/>
          </a:xfrm>
          <a:prstGeom prst="accentCallout1">
            <a:avLst>
              <a:gd name="adj1" fmla="val 45417"/>
              <a:gd name="adj2" fmla="val -2669"/>
              <a:gd name="adj3" fmla="val 169138"/>
              <a:gd name="adj4" fmla="val -6725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Activate rules debug here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6096000"/>
            <a:ext cx="445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(Please click “rules” again to stop the logging)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200134" y="5959733"/>
            <a:ext cx="972066" cy="64186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Tip!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71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85800"/>
            <a:ext cx="91440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#4 </a:t>
            </a:r>
            <a:endParaRPr lang="en-US" sz="11500" b="1" dirty="0"/>
          </a:p>
          <a:p>
            <a:pPr algn="ctr"/>
            <a:r>
              <a:rPr lang="en-US" sz="4800" b="1" dirty="0" smtClean="0"/>
              <a:t>MAP FOR TRAKTOR: </a:t>
            </a:r>
            <a:r>
              <a:rPr lang="en-US" sz="4800" b="1" u="sng" dirty="0" smtClean="0"/>
              <a:t>INSTALLATION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" y="304800"/>
            <a:ext cx="8991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/>
              <a:t>Step #0 </a:t>
            </a:r>
          </a:p>
          <a:p>
            <a:pPr algn="ctr"/>
            <a:r>
              <a:rPr lang="en-US" sz="4800" b="1" dirty="0" smtClean="0"/>
              <a:t>CONFIRM THAT REKORDBOX PERFORMANCE MODE WORKS PROPERLY IN YOUR SYSTEM!!</a:t>
            </a:r>
            <a:br>
              <a:rPr lang="en-US" sz="4800" b="1" dirty="0" smtClean="0"/>
            </a:br>
            <a:endParaRPr lang="en-US" sz="3200" b="1" dirty="0"/>
          </a:p>
          <a:p>
            <a:r>
              <a:rPr lang="en-US" sz="1400" dirty="0"/>
              <a:t>Driver Download: </a:t>
            </a:r>
            <a:r>
              <a:rPr lang="en-US" sz="1400" dirty="0">
                <a:hlinkClick r:id="rId2"/>
              </a:rPr>
              <a:t>https://www.pioneerdj.com/en/support/software/controller/ddj-1000/#drivers</a:t>
            </a:r>
            <a:endParaRPr lang="en-US" sz="1400" dirty="0"/>
          </a:p>
          <a:p>
            <a:r>
              <a:rPr lang="en-US" sz="1400" dirty="0"/>
              <a:t>Firmware download: </a:t>
            </a:r>
            <a:r>
              <a:rPr lang="en-US" sz="1400" dirty="0">
                <a:hlinkClick r:id="rId3"/>
              </a:rPr>
              <a:t>https://www.pioneerdj.com/en/support/software/controller/ddj-1000/#firmware-update</a:t>
            </a:r>
            <a:endParaRPr lang="en-US" sz="1400" dirty="0"/>
          </a:p>
          <a:p>
            <a:r>
              <a:rPr lang="en-US" sz="1400" dirty="0" err="1"/>
              <a:t>Rekordbox</a:t>
            </a:r>
            <a:r>
              <a:rPr lang="en-US" sz="1400" dirty="0"/>
              <a:t> </a:t>
            </a:r>
            <a:r>
              <a:rPr lang="en-US" sz="1400" dirty="0" smtClean="0"/>
              <a:t>DJ download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https://rekordbox.com/en/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b="1" i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712" y="5257800"/>
            <a:ext cx="139648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257799"/>
            <a:ext cx="1426240" cy="130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50" y="457200"/>
            <a:ext cx="80649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A BACKUP: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Note: the mapping replaces a lot of your settings.  In any cases, </a:t>
            </a:r>
            <a:r>
              <a:rPr lang="en-US" dirty="0" err="1" smtClean="0"/>
              <a:t>Traktor</a:t>
            </a:r>
            <a:r>
              <a:rPr lang="en-US" dirty="0" smtClean="0"/>
              <a:t> always makes automatic backups </a:t>
            </a:r>
            <a:r>
              <a:rPr lang="en-US" dirty="0"/>
              <a:t>in </a:t>
            </a:r>
            <a:r>
              <a:rPr lang="en-US" dirty="0" smtClean="0"/>
              <a:t>“</a:t>
            </a:r>
            <a:r>
              <a:rPr lang="en-US" dirty="0" err="1" smtClean="0"/>
              <a:t>Root_Dir</a:t>
            </a:r>
            <a:r>
              <a:rPr lang="en-US" dirty="0" smtClean="0"/>
              <a:t>\Backup\Settings”</a:t>
            </a:r>
          </a:p>
          <a:p>
            <a:pPr lvl="1"/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Traktor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Settings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Click big </a:t>
            </a:r>
            <a:r>
              <a:rPr lang="en-US" dirty="0" smtClean="0"/>
              <a:t>“export button</a:t>
            </a:r>
            <a:r>
              <a:rPr lang="en-US" dirty="0"/>
              <a:t>” on lower left corner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Ensure all settings are clicked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Save the file</a:t>
            </a:r>
            <a:endParaRPr lang="en-US" dirty="0"/>
          </a:p>
          <a:p>
            <a:endParaRPr lang="en-US" b="1" dirty="0"/>
          </a:p>
          <a:p>
            <a:r>
              <a:rPr lang="en-US" b="1" dirty="0" smtClean="0"/>
              <a:t>INSTALL TRAKTOR MAPPING: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Click Settings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Click big “import button” on lower left corner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Accept all checks;  PLUS additionally click the “Audio device settings”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b="1" dirty="0"/>
              <a:t>INSTALL TRAKTOR </a:t>
            </a:r>
            <a:r>
              <a:rPr lang="en-US" b="1" dirty="0" smtClean="0"/>
              <a:t>MAPPING (second time):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Repeat above process a second time. This is </a:t>
            </a:r>
            <a:r>
              <a:rPr lang="en-US" u="sng" dirty="0" smtClean="0"/>
              <a:t>only </a:t>
            </a:r>
            <a:r>
              <a:rPr lang="en-US" dirty="0" smtClean="0"/>
              <a:t>to avoid a </a:t>
            </a:r>
            <a:r>
              <a:rPr lang="en-US" dirty="0" err="1"/>
              <a:t>T</a:t>
            </a:r>
            <a:r>
              <a:rPr lang="en-US" dirty="0" err="1" smtClean="0"/>
              <a:t>raktor</a:t>
            </a:r>
            <a:r>
              <a:rPr lang="en-US" dirty="0" smtClean="0"/>
              <a:t> bug that gets the FX list wrong.</a:t>
            </a:r>
          </a:p>
        </p:txBody>
      </p:sp>
      <p:sp>
        <p:nvSpPr>
          <p:cNvPr id="4" name="Left Arrow 3"/>
          <p:cNvSpPr/>
          <p:nvPr/>
        </p:nvSpPr>
        <p:spPr>
          <a:xfrm>
            <a:off x="7713785" y="3962400"/>
            <a:ext cx="1295400" cy="5075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 click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2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23179"/>
            <a:ext cx="8253436" cy="559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252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create backup of your settings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7162800" y="1104900"/>
            <a:ext cx="304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54018" y="6019800"/>
            <a:ext cx="736782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97995"/>
            <a:ext cx="2176099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5732585" y="2997995"/>
            <a:ext cx="439615" cy="2388393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(Accent Bar) 11"/>
          <p:cNvSpPr/>
          <p:nvPr/>
        </p:nvSpPr>
        <p:spPr>
          <a:xfrm>
            <a:off x="7281498" y="2209800"/>
            <a:ext cx="1352937" cy="457200"/>
          </a:xfrm>
          <a:prstGeom prst="accentCallout1">
            <a:avLst>
              <a:gd name="adj1" fmla="val 45417"/>
              <a:gd name="adj2" fmla="val -2669"/>
              <a:gd name="adj3" fmla="val 188608"/>
              <a:gd name="adj4" fmla="val -9264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Backup everything!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73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edro\Desktop\Z_DRIVE_Pedro\2 Music - Controllers\0_MAPS_Traktor\DDJ Pioneer\v6.5.1 - DDJ-1000 - TP3_TP2 BOME\Support files\Source files\Installation\Traktor\1 - instll traktor mapp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601385"/>
            <a:ext cx="7162800" cy="59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3519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import mapping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7010400" y="895350"/>
            <a:ext cx="304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54018" y="5457825"/>
            <a:ext cx="736782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6400" y="4495800"/>
            <a:ext cx="1600200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88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edro\Desktop\Z_DRIVE_Pedro\2 Music - Controllers\0_MAPS_Traktor\DDJ Pioneer\v6.5.1 - DDJ-1000 - TP3_TP2 BOME\Support files\Source files\Installation\Traktor\2 - seelct audio devices as w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916161"/>
            <a:ext cx="6786563" cy="56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50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click audio device </a:t>
            </a:r>
            <a:r>
              <a:rPr lang="en-US" sz="2400" i="1" u="sng" dirty="0" err="1" smtClean="0"/>
              <a:t>config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5714999" y="3657600"/>
            <a:ext cx="1549219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(Accent Bar) 9"/>
          <p:cNvSpPr/>
          <p:nvPr/>
        </p:nvSpPr>
        <p:spPr>
          <a:xfrm>
            <a:off x="7467600" y="2952750"/>
            <a:ext cx="1219200" cy="457200"/>
          </a:xfrm>
          <a:prstGeom prst="accentCallout1">
            <a:avLst>
              <a:gd name="adj1" fmla="val 45417"/>
              <a:gd name="adj2" fmla="val -2669"/>
              <a:gd name="adj3" fmla="val 150146"/>
              <a:gd name="adj4" fmla="val -76294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Please include this one as well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67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edro\Desktop\Z_DRIVE_Pedro\2 Music - Controllers\0_MAPS_Traktor\DDJ Pioneer\v6.5.1 - DDJ-1000 - TP3_TP2 BOME\Support files\Source files\Installation\Traktor\1 - instll traktor mapp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601385"/>
            <a:ext cx="7162800" cy="59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276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import mapping (second time)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7010400" y="895350"/>
            <a:ext cx="304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54018" y="5457825"/>
            <a:ext cx="736782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6400" y="4495800"/>
            <a:ext cx="1600200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3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85800"/>
            <a:ext cx="91440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#5</a:t>
            </a:r>
            <a:endParaRPr lang="en-US" sz="11500" b="1" dirty="0"/>
          </a:p>
          <a:p>
            <a:pPr algn="ctr"/>
            <a:r>
              <a:rPr lang="en-US" sz="4800" b="1" dirty="0" smtClean="0"/>
              <a:t>MAP FOR TRAKTOR: </a:t>
            </a:r>
            <a:r>
              <a:rPr lang="en-US" sz="4800" b="1" u="sng" dirty="0" smtClean="0"/>
              <a:t>VERIFICATION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865" y="151179"/>
            <a:ext cx="9067800" cy="6463308"/>
            <a:chOff x="304800" y="457200"/>
            <a:chExt cx="8839200" cy="6463308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457200"/>
              <a:ext cx="8839200" cy="6463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TRAKTOR VERIFICATION:</a:t>
              </a:r>
            </a:p>
            <a:p>
              <a:pPr marL="0" lvl="1"/>
              <a:r>
                <a:rPr lang="en-US" i="1" dirty="0" smtClean="0"/>
                <a:t>        Note</a:t>
              </a:r>
              <a:r>
                <a:rPr lang="en-US" i="1" dirty="0"/>
                <a:t>: the Preferences window is now </a:t>
              </a:r>
              <a:r>
                <a:rPr lang="en-US" i="1" dirty="0" smtClean="0"/>
                <a:t>quite slow to open. </a:t>
              </a:r>
              <a:r>
                <a:rPr lang="en-US" i="1" dirty="0"/>
                <a:t>This is </a:t>
              </a:r>
              <a:r>
                <a:rPr lang="en-US" i="1" dirty="0" smtClean="0"/>
                <a:t>another </a:t>
              </a:r>
              <a:r>
                <a:rPr lang="en-US" i="1" dirty="0" err="1" smtClean="0"/>
                <a:t>Traktor</a:t>
              </a:r>
              <a:r>
                <a:rPr lang="en-US" i="1" dirty="0" smtClean="0"/>
                <a:t> </a:t>
              </a:r>
              <a:r>
                <a:rPr lang="en-US" i="1" dirty="0"/>
                <a:t>bug.</a:t>
              </a:r>
            </a:p>
            <a:p>
              <a:endParaRPr lang="en-US" b="1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 smtClean="0"/>
                <a:t>Confirm the </a:t>
              </a:r>
              <a:r>
                <a:rPr lang="en-US" dirty="0"/>
                <a:t>audio device is </a:t>
              </a:r>
              <a:r>
                <a:rPr lang="en-US" dirty="0" smtClean="0"/>
                <a:t>“DDJ-1000 ASIO”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/>
                <a:t>Method:  Settings ; audio setup ; confirm audio device</a:t>
              </a:r>
            </a:p>
            <a:p>
              <a:pPr marL="800100" lvl="1" indent="-342900">
                <a:buFont typeface="+mj-lt"/>
                <a:buAutoNum type="arabicPeriod"/>
              </a:pPr>
              <a:endParaRPr lang="en-US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/>
                <a:t>Confirm the </a:t>
              </a:r>
              <a:r>
                <a:rPr lang="en-US" dirty="0" smtClean="0"/>
                <a:t>Output routing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/>
                <a:t>Method:  Settings ; </a:t>
              </a:r>
              <a:r>
                <a:rPr lang="en-US" dirty="0" smtClean="0"/>
                <a:t>output routing; confirm “internal”; confirm “3 / 4 / 1 / 2”</a:t>
              </a:r>
              <a:endParaRPr lang="en-US" dirty="0"/>
            </a:p>
            <a:p>
              <a:pPr marL="800100" lvl="1" indent="-342900">
                <a:buFont typeface="+mj-lt"/>
                <a:buAutoNum type="arabicPeriod"/>
              </a:pPr>
              <a:endParaRPr lang="en-US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/>
                <a:t>Confirm that all </a:t>
              </a:r>
              <a:r>
                <a:rPr lang="en-US" dirty="0" smtClean="0"/>
                <a:t>6x </a:t>
              </a:r>
              <a:r>
                <a:rPr lang="en-US" dirty="0"/>
                <a:t>pages </a:t>
              </a:r>
              <a:r>
                <a:rPr lang="en-US" dirty="0" smtClean="0"/>
                <a:t>have exactly “</a:t>
              </a:r>
              <a:r>
                <a:rPr lang="en-US" dirty="0" err="1" smtClean="0"/>
                <a:t>Bome</a:t>
              </a:r>
              <a:r>
                <a:rPr lang="en-US" dirty="0" smtClean="0"/>
                <a:t> Midi Translator1”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/>
                <a:t>Method: Settings; controller manager; click each of the 6x </a:t>
              </a:r>
              <a:r>
                <a:rPr lang="en-US" dirty="0" smtClean="0"/>
                <a:t>pages one-by-one</a:t>
              </a:r>
              <a:r>
                <a:rPr lang="en-US" dirty="0"/>
                <a:t>; check IN and OUT </a:t>
              </a:r>
              <a:r>
                <a:rPr lang="en-US" dirty="0" smtClean="0"/>
                <a:t>port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sz="2000" b="1" i="1" u="sng" dirty="0" smtClean="0"/>
                <a:t>DO </a:t>
              </a:r>
              <a:r>
                <a:rPr lang="en-US" sz="2000" b="1" i="1" u="sng" dirty="0"/>
                <a:t>NOT </a:t>
              </a:r>
              <a:r>
                <a:rPr lang="en-US" sz="2000" b="1" i="1" u="sng" dirty="0" smtClean="0"/>
                <a:t>CHANGE TO DDJ-1000 </a:t>
              </a:r>
              <a:r>
                <a:rPr lang="en-US" sz="2000" b="1" i="1" u="sng" dirty="0"/>
                <a:t>in the controller manager</a:t>
              </a:r>
              <a:r>
                <a:rPr lang="en-US" sz="2000" b="1" i="1" u="sng" dirty="0" smtClean="0"/>
                <a:t>!!!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sz="2000" b="1" i="1" u="sng" dirty="0" smtClean="0"/>
                <a:t>DO NOT FORGET TO CONFIRM </a:t>
              </a:r>
              <a:r>
                <a:rPr lang="en-US" sz="3200" b="1" i="1" u="sng" dirty="0" smtClean="0"/>
                <a:t>ALL </a:t>
              </a:r>
              <a:r>
                <a:rPr lang="en-US" sz="2000" b="1" i="1" u="sng" dirty="0" smtClean="0"/>
                <a:t>6x PAGES!</a:t>
              </a:r>
            </a:p>
            <a:p>
              <a:pPr marL="800100" lvl="1" indent="-342900">
                <a:buFont typeface="+mj-lt"/>
                <a:buAutoNum type="arabicPeriod"/>
              </a:pPr>
              <a:endParaRPr lang="en-US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 smtClean="0"/>
                <a:t>Verify that sound is played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 smtClean="0"/>
                <a:t>Method: Load a track; click Cue and play/pause repeatedly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 smtClean="0"/>
                <a:t>Use </a:t>
              </a:r>
              <a:r>
                <a:rPr lang="en-US" dirty="0" err="1" smtClean="0"/>
                <a:t>shift+quantize</a:t>
              </a:r>
              <a:r>
                <a:rPr lang="en-US" dirty="0" smtClean="0"/>
                <a:t> to send a reset command to BOME</a:t>
              </a:r>
            </a:p>
            <a:p>
              <a:pPr marL="1257300" lvl="2" indent="-342900">
                <a:buFont typeface="+mj-lt"/>
                <a:buAutoNum type="arabicPeriod"/>
              </a:pPr>
              <a:endParaRPr lang="en-US" sz="2000" b="1" i="1" u="sng" dirty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 smtClean="0"/>
                <a:t>Verify that BOME sees all the messages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 smtClean="0"/>
                <a:t>Method: open the </a:t>
              </a:r>
              <a:r>
                <a:rPr lang="en-US" dirty="0" err="1" smtClean="0"/>
                <a:t>bome</a:t>
              </a:r>
              <a:r>
                <a:rPr lang="en-US" dirty="0" smtClean="0"/>
                <a:t> window; click the “CUE” button;  verify that the BOME log displays </a:t>
              </a:r>
              <a:r>
                <a:rPr lang="en-US" u="sng" dirty="0" smtClean="0"/>
                <a:t>at least 8x log lines per human click</a:t>
              </a:r>
              <a:endParaRPr lang="en-US" u="sng" dirty="0"/>
            </a:p>
          </p:txBody>
        </p:sp>
        <p:sp>
          <p:nvSpPr>
            <p:cNvPr id="4" name="Left Arrow 3"/>
            <p:cNvSpPr/>
            <p:nvPr/>
          </p:nvSpPr>
          <p:spPr>
            <a:xfrm>
              <a:off x="7746672" y="3689526"/>
              <a:ext cx="1397327" cy="50751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Beware #1!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Left Arrow 4"/>
            <p:cNvSpPr/>
            <p:nvPr/>
          </p:nvSpPr>
          <p:spPr>
            <a:xfrm>
              <a:off x="7746673" y="4039821"/>
              <a:ext cx="1397326" cy="5334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Beware #2!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5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edro\Desktop\Z_DRIVE_Pedro\2 Music - Controllers\0_MAPS_Traktor\DDJ Pioneer\v6.5.1 - DDJ-1000 - TP3_TP2 BOME\Support files\Source files\Installation\Traktor\3 - check audio dev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418" y="861282"/>
            <a:ext cx="4851582" cy="544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3834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check audio device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4419600" y="1228782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77893" y="1066800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05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90600"/>
            <a:ext cx="4953000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09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check output routing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5835713" y="1371600"/>
            <a:ext cx="798132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33800" y="1371600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91200" y="1773952"/>
            <a:ext cx="1219200" cy="1045447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(Accent Bar) 11"/>
          <p:cNvSpPr/>
          <p:nvPr/>
        </p:nvSpPr>
        <p:spPr>
          <a:xfrm>
            <a:off x="792302" y="2803888"/>
            <a:ext cx="2635819" cy="548912"/>
          </a:xfrm>
          <a:prstGeom prst="accentCallout1">
            <a:avLst>
              <a:gd name="adj1" fmla="val 41417"/>
              <a:gd name="adj2" fmla="val 103504"/>
              <a:gd name="adj3" fmla="val -75772"/>
              <a:gd name="adj4" fmla="val 194665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Configure your channels with 3 / 4 / 1 /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3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50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how to record </a:t>
            </a:r>
            <a:r>
              <a:rPr lang="en-US" sz="2400" i="1" u="sng" dirty="0" err="1" smtClean="0"/>
              <a:t>Traktor</a:t>
            </a:r>
            <a:r>
              <a:rPr lang="en-US" sz="2400" i="1" u="sng" dirty="0" smtClean="0"/>
              <a:t> + CDJs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381000" y="1371600"/>
            <a:ext cx="4048125" cy="4579276"/>
            <a:chOff x="371475" y="990600"/>
            <a:chExt cx="4640610" cy="52495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990600"/>
              <a:ext cx="4631085" cy="524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>
            <a:xfrm>
              <a:off x="371475" y="1447800"/>
              <a:ext cx="1214510" cy="381114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36421" y="3397426"/>
              <a:ext cx="2775663" cy="435847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4024622" cy="454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/>
          <p:cNvSpPr/>
          <p:nvPr/>
        </p:nvSpPr>
        <p:spPr>
          <a:xfrm>
            <a:off x="5943600" y="1721770"/>
            <a:ext cx="205740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67190" y="2971800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9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#1 </a:t>
            </a:r>
            <a:endParaRPr lang="en-US" sz="11500" b="1" dirty="0"/>
          </a:p>
          <a:p>
            <a:pPr algn="ctr"/>
            <a:r>
              <a:rPr lang="en-US" sz="4800" b="1" dirty="0" smtClean="0"/>
              <a:t>BOME TRIAL: </a:t>
            </a:r>
            <a:r>
              <a:rPr lang="en-US" sz="4800" b="1" u="sng" dirty="0" smtClean="0"/>
              <a:t>INSTALLATION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5"/>
          <a:stretch/>
        </p:blipFill>
        <p:spPr bwMode="auto">
          <a:xfrm>
            <a:off x="4876800" y="1405978"/>
            <a:ext cx="4121590" cy="447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5"/>
          <a:stretch/>
        </p:blipFill>
        <p:spPr bwMode="auto">
          <a:xfrm>
            <a:off x="152400" y="1405979"/>
            <a:ext cx="4535270" cy="447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286000" y="1869352"/>
            <a:ext cx="1066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838" y="4166103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" y="111145"/>
            <a:ext cx="5608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check MIDI device is long format</a:t>
            </a:r>
            <a:endParaRPr lang="en-US" sz="2400" i="1" u="sng" dirty="0"/>
          </a:p>
        </p:txBody>
      </p:sp>
      <p:sp>
        <p:nvSpPr>
          <p:cNvPr id="14" name="Line Callout 1 (Accent Bar) 13"/>
          <p:cNvSpPr/>
          <p:nvPr/>
        </p:nvSpPr>
        <p:spPr>
          <a:xfrm>
            <a:off x="4723129" y="606830"/>
            <a:ext cx="3081886" cy="548912"/>
          </a:xfrm>
          <a:prstGeom prst="accentCallout1">
            <a:avLst>
              <a:gd name="adj1" fmla="val 41417"/>
              <a:gd name="adj2" fmla="val 103504"/>
              <a:gd name="adj3" fmla="val 231007"/>
              <a:gd name="adj4" fmla="val 113432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Both IN and OUT = Long format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For ALL 6 PAGES!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595987" y="708102"/>
            <a:ext cx="1558721" cy="346369"/>
          </a:xfrm>
          <a:prstGeom prst="accentCallout1">
            <a:avLst>
              <a:gd name="adj1" fmla="val 41417"/>
              <a:gd name="adj2" fmla="val 103504"/>
              <a:gd name="adj3" fmla="val 333938"/>
              <a:gd name="adj4" fmla="val 150732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first click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07932" y="1855017"/>
            <a:ext cx="2712267" cy="98682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9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C:\Users\Pedro\Desktop\Z_DRIVE_Pedro\2 Music - Controllers\0_MAPS_Traktor\DDJ Pioneer\v6.5.0 - DDJ-1000 - TP3_TP2 BOME\Support files\Source files\Installation\7 - BOME - debug bidirectional 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82039"/>
            <a:ext cx="67056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314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confirm bidirectional </a:t>
            </a:r>
            <a:r>
              <a:rPr lang="en-US" sz="2400" i="1" u="sng" dirty="0"/>
              <a:t>flow</a:t>
            </a:r>
          </a:p>
        </p:txBody>
      </p:sp>
      <p:sp>
        <p:nvSpPr>
          <p:cNvPr id="14" name="Line Callout 1 (Accent Bar) 13"/>
          <p:cNvSpPr/>
          <p:nvPr/>
        </p:nvSpPr>
        <p:spPr>
          <a:xfrm>
            <a:off x="5867400" y="1752600"/>
            <a:ext cx="1828800" cy="1143000"/>
          </a:xfrm>
          <a:prstGeom prst="accentCallout1">
            <a:avLst>
              <a:gd name="adj1" fmla="val 45417"/>
              <a:gd name="adj2" fmla="val -2669"/>
              <a:gd name="adj3" fmla="val 30509"/>
              <a:gd name="adj4" fmla="val -60190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Pressing and releasing any button generates at least 8x log lines.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This is both in the DDJ-&gt;BMT1 direction and the BMT1-&gt;DDJ direction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99707" y="5302704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23562" y="1117418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Accent Bar) 6"/>
          <p:cNvSpPr/>
          <p:nvPr/>
        </p:nvSpPr>
        <p:spPr>
          <a:xfrm>
            <a:off x="3048000" y="6096000"/>
            <a:ext cx="1199562" cy="253364"/>
          </a:xfrm>
          <a:prstGeom prst="accentCallout1">
            <a:avLst>
              <a:gd name="adj1" fmla="val 45417"/>
              <a:gd name="adj2" fmla="val -2669"/>
              <a:gd name="adj3" fmla="val -171077"/>
              <a:gd name="adj4" fmla="val -6187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Stop “rules”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 my experience there is </a:t>
            </a:r>
            <a:r>
              <a:rPr lang="en-US" sz="2000" b="1" dirty="0" smtClean="0"/>
              <a:t>no need </a:t>
            </a:r>
            <a:r>
              <a:rPr lang="en-US" sz="2000" dirty="0" smtClean="0"/>
              <a:t>to set the unit to forced MIDI mode.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this is ever necessary, instructions are on page </a:t>
            </a:r>
            <a:r>
              <a:rPr lang="en-US" sz="2000" dirty="0"/>
              <a:t>26 of the DDJ-1000 </a:t>
            </a:r>
            <a:r>
              <a:rPr lang="en-US" sz="2000" dirty="0" smtClean="0"/>
              <a:t>manual:</a:t>
            </a:r>
          </a:p>
          <a:p>
            <a:r>
              <a:rPr lang="en-US" sz="2000" dirty="0" smtClean="0"/>
              <a:t>no </a:t>
            </a:r>
            <a:r>
              <a:rPr lang="en-US" sz="2000" dirty="0"/>
              <a:t>USB </a:t>
            </a:r>
            <a:r>
              <a:rPr lang="en-US" sz="2000" dirty="0" smtClean="0"/>
              <a:t>cable</a:t>
            </a:r>
          </a:p>
          <a:p>
            <a:r>
              <a:rPr lang="en-US" sz="2000" dirty="0" smtClean="0"/>
              <a:t>power off DDJ</a:t>
            </a:r>
          </a:p>
          <a:p>
            <a:r>
              <a:rPr lang="en-US" sz="2000" dirty="0" smtClean="0"/>
              <a:t>Press left play + left shift + turn on DDJ</a:t>
            </a:r>
          </a:p>
          <a:p>
            <a:r>
              <a:rPr lang="en-US" sz="2000" dirty="0" smtClean="0"/>
              <a:t>left </a:t>
            </a:r>
            <a:r>
              <a:rPr lang="en-US" sz="2000" dirty="0"/>
              <a:t>Slip </a:t>
            </a:r>
            <a:r>
              <a:rPr lang="en-US" sz="2000" dirty="0" smtClean="0"/>
              <a:t>Reverse:</a:t>
            </a:r>
          </a:p>
          <a:p>
            <a:pPr lvl="1"/>
            <a:r>
              <a:rPr lang="en-US" sz="1600" dirty="0" smtClean="0"/>
              <a:t>Off = auto mode</a:t>
            </a:r>
          </a:p>
          <a:p>
            <a:pPr lvl="1"/>
            <a:r>
              <a:rPr lang="en-US" sz="1600" dirty="0" smtClean="0"/>
              <a:t>ON = forced mode</a:t>
            </a:r>
          </a:p>
          <a:p>
            <a:r>
              <a:rPr lang="en-US" sz="2000" dirty="0" smtClean="0"/>
              <a:t>Power off DDJ</a:t>
            </a:r>
            <a:endParaRPr lang="en-US" sz="2000" dirty="0"/>
          </a:p>
          <a:p>
            <a:r>
              <a:rPr lang="en-US" sz="2000" dirty="0"/>
              <a:t>P</a:t>
            </a:r>
            <a:r>
              <a:rPr lang="en-US" sz="2000" dirty="0" smtClean="0"/>
              <a:t>ower ON DDJ</a:t>
            </a:r>
          </a:p>
          <a:p>
            <a:r>
              <a:rPr lang="en-US" sz="2000" dirty="0" smtClean="0"/>
              <a:t>insert </a:t>
            </a:r>
            <a:r>
              <a:rPr lang="en-US" sz="2000" dirty="0"/>
              <a:t>USB cable.</a:t>
            </a:r>
            <a:endParaRPr lang="en-US" sz="2000" b="1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11145"/>
            <a:ext cx="3764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forced MIDI mode</a:t>
            </a:r>
            <a:endParaRPr lang="en-US" sz="2400" i="1" u="sng" dirty="0"/>
          </a:p>
        </p:txBody>
      </p:sp>
    </p:spTree>
    <p:extLst>
      <p:ext uri="{BB962C8B-B14F-4D97-AF65-F5344CB8AC3E}">
        <p14:creationId xmlns:p14="http://schemas.microsoft.com/office/powerpoint/2010/main" val="2678992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375" y="807436"/>
            <a:ext cx="1280406" cy="135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TRAKTOR</a:t>
            </a:r>
            <a:br>
              <a:rPr lang="en-US" sz="1400" dirty="0" smtClean="0"/>
            </a:br>
            <a:r>
              <a:rPr lang="en-US" sz="1400" dirty="0" smtClean="0"/>
              <a:t>DJ Software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877904" y="4886728"/>
            <a:ext cx="1680532" cy="12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BOME</a:t>
            </a:r>
            <a:br>
              <a:rPr lang="en-US" sz="1400" dirty="0" smtClean="0"/>
            </a:br>
            <a:r>
              <a:rPr lang="en-US" sz="1400" dirty="0" smtClean="0"/>
              <a:t>MIDI Translator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5681813" y="825219"/>
            <a:ext cx="1280406" cy="135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DDJ-1000</a:t>
            </a:r>
          </a:p>
          <a:p>
            <a:pPr algn="ctr"/>
            <a:r>
              <a:rPr lang="en-US" sz="1400" dirty="0" smtClean="0"/>
              <a:t>OS Driver</a:t>
            </a:r>
          </a:p>
        </p:txBody>
      </p:sp>
      <p:cxnSp>
        <p:nvCxnSpPr>
          <p:cNvPr id="7" name="Straight Arrow Connector 6"/>
          <p:cNvCxnSpPr>
            <a:stCxn id="2" idx="3"/>
            <a:endCxn id="5" idx="1"/>
          </p:cNvCxnSpPr>
          <p:nvPr/>
        </p:nvCxnSpPr>
        <p:spPr>
          <a:xfrm>
            <a:off x="1809781" y="1483205"/>
            <a:ext cx="3872032" cy="17783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98096" y="746611"/>
            <a:ext cx="260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AUDIO path</a:t>
            </a:r>
            <a:endParaRPr lang="en-US" sz="3600" b="1" dirty="0"/>
          </a:p>
        </p:txBody>
      </p:sp>
      <p:sp>
        <p:nvSpPr>
          <p:cNvPr id="10" name="Oval 9"/>
          <p:cNvSpPr/>
          <p:nvPr/>
        </p:nvSpPr>
        <p:spPr>
          <a:xfrm>
            <a:off x="2793433" y="4019786"/>
            <a:ext cx="1849475" cy="640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BMTP file</a:t>
            </a:r>
            <a:br>
              <a:rPr lang="en-US" sz="1400" dirty="0" smtClean="0"/>
            </a:br>
            <a:r>
              <a:rPr lang="en-US" sz="900" dirty="0" smtClean="0"/>
              <a:t>(7 presets)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271516" y="2407797"/>
            <a:ext cx="1796124" cy="640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TSI FILE</a:t>
            </a:r>
            <a:br>
              <a:rPr lang="en-US" sz="1400" dirty="0" smtClean="0"/>
            </a:br>
            <a:r>
              <a:rPr lang="en-US" sz="900" dirty="0" smtClean="0"/>
              <a:t>(6 sub pages)</a:t>
            </a:r>
            <a:endParaRPr lang="en-US" sz="9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56356" y="3756660"/>
            <a:ext cx="548640" cy="48768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2"/>
            <a:endCxn id="11" idx="0"/>
          </p:cNvCxnSpPr>
          <p:nvPr/>
        </p:nvCxnSpPr>
        <p:spPr>
          <a:xfrm>
            <a:off x="1169578" y="2158975"/>
            <a:ext cx="0" cy="248822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13605" y="4659989"/>
            <a:ext cx="0" cy="226739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558436" y="3404052"/>
            <a:ext cx="844748" cy="803245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702797" y="2498474"/>
            <a:ext cx="219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MIDI path</a:t>
            </a:r>
            <a:endParaRPr lang="en-US" sz="3600" b="1" dirty="0"/>
          </a:p>
        </p:txBody>
      </p:sp>
      <p:sp>
        <p:nvSpPr>
          <p:cNvPr id="65" name="Oval 64"/>
          <p:cNvSpPr/>
          <p:nvPr/>
        </p:nvSpPr>
        <p:spPr>
          <a:xfrm>
            <a:off x="5603120" y="5251288"/>
            <a:ext cx="1644966" cy="480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BMTS file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4" idx="3"/>
            <a:endCxn id="65" idx="2"/>
          </p:cNvCxnSpPr>
          <p:nvPr/>
        </p:nvCxnSpPr>
        <p:spPr>
          <a:xfrm>
            <a:off x="4558436" y="5491364"/>
            <a:ext cx="1044683" cy="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04381" y="5139863"/>
            <a:ext cx="893512" cy="358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ettings</a:t>
            </a:r>
            <a:endParaRPr lang="en-US" sz="1400" dirty="0"/>
          </a:p>
        </p:txBody>
      </p:sp>
      <p:cxnSp>
        <p:nvCxnSpPr>
          <p:cNvPr id="84" name="Straight Arrow Connector 83"/>
          <p:cNvCxnSpPr>
            <a:stCxn id="5" idx="3"/>
          </p:cNvCxnSpPr>
          <p:nvPr/>
        </p:nvCxnSpPr>
        <p:spPr>
          <a:xfrm>
            <a:off x="6962219" y="1500989"/>
            <a:ext cx="810181" cy="0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04536" y="1077022"/>
            <a:ext cx="559286" cy="358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USB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5896" y="3642360"/>
            <a:ext cx="579120" cy="518160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72059" y="3291840"/>
            <a:ext cx="802757" cy="816144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5236" y="3051336"/>
            <a:ext cx="581718" cy="269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i</a:t>
            </a:r>
            <a:r>
              <a:rPr lang="en-US" sz="900" dirty="0" smtClean="0"/>
              <a:t>n port</a:t>
            </a:r>
            <a:endParaRPr 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1626780" y="2895600"/>
            <a:ext cx="665836" cy="269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out port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2785813" y="3671293"/>
            <a:ext cx="7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From </a:t>
            </a:r>
            <a:r>
              <a:rPr lang="en-US" sz="900" i="1" dirty="0" err="1" smtClean="0"/>
              <a:t>Traktor</a:t>
            </a:r>
            <a:endParaRPr lang="en-US" sz="9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185923"/>
            <a:ext cx="1447800" cy="296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>
          <a:xfrm>
            <a:off x="1835974" y="3216432"/>
            <a:ext cx="567863" cy="56786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BMT1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151137" y="2854669"/>
            <a:ext cx="567863" cy="56786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DDJ-1000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548196" y="2192885"/>
            <a:ext cx="761744" cy="679855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</p:cNvCxnSpPr>
          <p:nvPr/>
        </p:nvCxnSpPr>
        <p:spPr>
          <a:xfrm flipV="1">
            <a:off x="5719000" y="2176758"/>
            <a:ext cx="987436" cy="961843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382066" y="3044076"/>
            <a:ext cx="453908" cy="389677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640516" y="2999196"/>
            <a:ext cx="319182" cy="279127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92616" y="4090408"/>
            <a:ext cx="54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To </a:t>
            </a:r>
            <a:r>
              <a:rPr lang="en-US" sz="900" i="1" dirty="0" err="1"/>
              <a:t>T</a:t>
            </a:r>
            <a:r>
              <a:rPr lang="en-US" sz="900" i="1" dirty="0" err="1" smtClean="0"/>
              <a:t>raktor</a:t>
            </a:r>
            <a:endParaRPr lang="en-US" sz="9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4665925" y="4061538"/>
            <a:ext cx="668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From DDJ</a:t>
            </a:r>
            <a:endParaRPr lang="en-US" sz="9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4037986" y="3784295"/>
            <a:ext cx="548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/>
              <a:t>To DDJ</a:t>
            </a:r>
            <a:endParaRPr lang="en-US" sz="900" i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t="2784" r="3817" b="4481"/>
          <a:stretch/>
        </p:blipFill>
        <p:spPr bwMode="auto">
          <a:xfrm>
            <a:off x="7663822" y="1708264"/>
            <a:ext cx="1371600" cy="139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14400"/>
            <a:ext cx="8458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IF ITS STILL NOT WORKING #</a:t>
            </a:r>
            <a:r>
              <a:rPr lang="en-US" sz="7200" b="1" dirty="0" smtClean="0"/>
              <a:t>1</a:t>
            </a:r>
            <a:endParaRPr lang="en-US" sz="7200" b="1" dirty="0">
              <a:sym typeface="Wingdings" panose="05000000000000000000" pitchFamily="2" charset="2"/>
            </a:endParaRPr>
          </a:p>
          <a:p>
            <a:pPr algn="ctr"/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2000" b="1" i="1" dirty="0"/>
              <a:t>Re-confirm you have BOME in the </a:t>
            </a:r>
            <a:r>
              <a:rPr lang="en-US" sz="2000" b="1" i="1" dirty="0" err="1"/>
              <a:t>macOS</a:t>
            </a:r>
            <a:r>
              <a:rPr lang="en-US" sz="2000" b="1" i="1" dirty="0"/>
              <a:t> accessibly security.</a:t>
            </a:r>
          </a:p>
          <a:p>
            <a:pPr algn="ctr"/>
            <a:r>
              <a:rPr lang="en-US" sz="2000" b="1" i="1" dirty="0" smtClean="0"/>
              <a:t>Re-confirm </a:t>
            </a:r>
            <a:r>
              <a:rPr lang="en-US" sz="2000" b="1" i="1" dirty="0" smtClean="0"/>
              <a:t>you have </a:t>
            </a:r>
            <a:r>
              <a:rPr lang="en-US" sz="2000" b="1" i="1" dirty="0" smtClean="0"/>
              <a:t>“</a:t>
            </a:r>
            <a:r>
              <a:rPr lang="en-US" sz="2000" b="1" i="1" dirty="0" err="1" smtClean="0"/>
              <a:t>Bome</a:t>
            </a:r>
            <a:r>
              <a:rPr lang="en-US" sz="2000" b="1" i="1" dirty="0" smtClean="0"/>
              <a:t> midi Translator 1” on all 6x </a:t>
            </a:r>
            <a:r>
              <a:rPr lang="en-US" sz="2000" b="1" i="1" dirty="0" smtClean="0"/>
              <a:t>pages in </a:t>
            </a:r>
            <a:r>
              <a:rPr lang="en-US" sz="2000" b="1" i="1" dirty="0" err="1" smtClean="0"/>
              <a:t>Traktor</a:t>
            </a:r>
            <a:r>
              <a:rPr lang="en-US" sz="2000" b="1" i="1" dirty="0" smtClean="0"/>
              <a:t>. </a:t>
            </a:r>
          </a:p>
          <a:p>
            <a:pPr algn="ctr"/>
            <a:endParaRPr lang="en-US" sz="2000" b="1" i="1" dirty="0" smtClean="0"/>
          </a:p>
          <a:p>
            <a:pPr algn="ctr"/>
            <a:r>
              <a:rPr lang="en-US" sz="2000" b="1" i="1" dirty="0" smtClean="0"/>
              <a:t>Re-confirm the DDJ-1000 is the audio device and </a:t>
            </a:r>
            <a:r>
              <a:rPr lang="en-US" sz="2000" b="1" i="1" dirty="0" smtClean="0"/>
              <a:t>your output/input routing.</a:t>
            </a:r>
          </a:p>
          <a:p>
            <a:pPr algn="ctr"/>
            <a:r>
              <a:rPr lang="en-US" sz="2000" b="1" i="1" dirty="0" smtClean="0"/>
              <a:t>Re-</a:t>
            </a:r>
            <a:r>
              <a:rPr lang="en-US" sz="2000" b="1" i="1" dirty="0" err="1" smtClean="0"/>
              <a:t>confirme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Rekordbox</a:t>
            </a:r>
            <a:r>
              <a:rPr lang="en-US" sz="2000" b="1" i="1" dirty="0" smtClean="0"/>
              <a:t> performance mode works.</a:t>
            </a:r>
            <a:endParaRPr lang="en-US" sz="2000" b="1" i="1" dirty="0" smtClean="0"/>
          </a:p>
          <a:p>
            <a:pPr algn="ctr"/>
            <a:endParaRPr lang="en-US" sz="2000" b="1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14400"/>
            <a:ext cx="8382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IF ITS STILL NOT WORKING #2</a:t>
            </a:r>
            <a:endParaRPr lang="en-US" sz="7200" b="1" dirty="0" smtClean="0">
              <a:sym typeface="Wingdings" panose="05000000000000000000" pitchFamily="2" charset="2"/>
            </a:endParaRPr>
          </a:p>
          <a:p>
            <a:pPr algn="ctr"/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2000" b="1" i="1" dirty="0" smtClean="0"/>
              <a:t>Make a HD video of the verification steps, INCLUDING THE BOME LOG</a:t>
            </a:r>
            <a:r>
              <a:rPr lang="en-US" sz="2000" b="1" i="1" dirty="0" smtClean="0"/>
              <a:t>.</a:t>
            </a:r>
          </a:p>
          <a:p>
            <a:pPr algn="ctr"/>
            <a:r>
              <a:rPr lang="en-US" sz="2000" b="1" i="1" dirty="0" smtClean="0"/>
              <a:t>Put your phone really close to the screen for me to read </a:t>
            </a:r>
            <a:r>
              <a:rPr lang="en-US" sz="2000" b="1" i="1" dirty="0"/>
              <a:t>the small </a:t>
            </a:r>
            <a:r>
              <a:rPr lang="en-US" sz="2000" b="1" i="1" dirty="0" smtClean="0"/>
              <a:t>text!</a:t>
            </a:r>
            <a:endParaRPr lang="en-US" sz="2000" b="1" i="1" dirty="0" smtClean="0"/>
          </a:p>
          <a:p>
            <a:pPr algn="ctr"/>
            <a:endParaRPr lang="en-US" sz="2000" b="1" i="1" dirty="0" smtClean="0"/>
          </a:p>
          <a:p>
            <a:pPr algn="ctr"/>
            <a:r>
              <a:rPr lang="en-US" sz="2000" b="1" i="1" dirty="0" smtClean="0"/>
              <a:t>Upload the video to </a:t>
            </a:r>
            <a:r>
              <a:rPr lang="en-US" sz="2000" b="1" i="1" dirty="0">
                <a:hlinkClick r:id="rId2"/>
              </a:rPr>
              <a:t>https://</a:t>
            </a:r>
            <a:r>
              <a:rPr lang="en-US" sz="2000" b="1" i="1" dirty="0" smtClean="0">
                <a:hlinkClick r:id="rId2"/>
              </a:rPr>
              <a:t>wetransfer.com</a:t>
            </a:r>
            <a:r>
              <a:rPr lang="en-US" sz="2000" b="1" i="1" dirty="0" smtClean="0"/>
              <a:t> </a:t>
            </a:r>
            <a:r>
              <a:rPr lang="en-US" sz="2000" b="1" i="1" dirty="0" smtClean="0"/>
              <a:t>and </a:t>
            </a:r>
            <a:r>
              <a:rPr lang="en-US" sz="2000" b="1" i="1" dirty="0" smtClean="0"/>
              <a:t>s</a:t>
            </a:r>
            <a:r>
              <a:rPr lang="en-US" sz="2000" b="1" i="1" dirty="0" smtClean="0"/>
              <a:t>end </a:t>
            </a:r>
            <a:r>
              <a:rPr lang="en-US" sz="2000" b="1" i="1" dirty="0" smtClean="0"/>
              <a:t>an email to </a:t>
            </a:r>
            <a:r>
              <a:rPr lang="en-US" sz="2000" b="1" i="1" dirty="0" smtClean="0">
                <a:hlinkClick r:id="rId3"/>
              </a:rPr>
              <a:t>pedro.estrela@gmail.com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ANNEX: DDJ-800</a:t>
            </a:r>
            <a:endParaRPr lang="en-US" sz="20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209800"/>
            <a:ext cx="225926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199" y="2381295"/>
            <a:ext cx="3230749" cy="34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2371769"/>
            <a:ext cx="2743200" cy="341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799" y="152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ANNEX: </a:t>
            </a:r>
            <a:r>
              <a:rPr lang="en-US" sz="7200" b="1" dirty="0" smtClean="0"/>
              <a:t>XDJ-XZ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2" descr="C:\Users\Pedro\Desktop\Z_DRIVE_Pedro\2 Music - Controllers\0_MAPS_Traktor\DDJ Pioneer\XDJ-XZ version (based on v6.1.2)\pics\bome conf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69865"/>
            <a:ext cx="2572072" cy="407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978073" y="1269879"/>
            <a:ext cx="4424207" cy="2435582"/>
            <a:chOff x="219823" y="404664"/>
            <a:chExt cx="8763717" cy="4824536"/>
          </a:xfrm>
        </p:grpSpPr>
        <p:pic>
          <p:nvPicPr>
            <p:cNvPr id="9" name="Picture 2" descr="C:\Users\Pedro\Desktop\Z_DRIVE_Pedro\2 Music - Controllers\0_MAPS_Traktor\DDJ Pioneer\XDJ-XZ version (based on v6.1.2)\pics\traktor settings 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23" y="404664"/>
              <a:ext cx="8763717" cy="482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1835696" y="692696"/>
              <a:ext cx="2232248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823" y="484709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020272" y="590825"/>
              <a:ext cx="936104" cy="3979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76901" y="491036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524364" y="908720"/>
              <a:ext cx="936104" cy="19442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2" descr="C:\Users\Pedro\Desktop\Z_DRIVE_Pedro\2 Music - Controllers\0_MAPS_Traktor\DDJ Pioneer\XDJ-XZ version (based on v6.1.2)\pics\traktor settings 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73" y="3864395"/>
            <a:ext cx="209973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Pedro\Desktop\Z_DRIVE_Pedro\2 Music - Controllers\0_MAPS_Traktor\DDJ Pioneer\XDJ-XZ version (based on v6.1.2)\pics\bome lo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59" y="4084319"/>
            <a:ext cx="3074192" cy="9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8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50" y="152400"/>
            <a:ext cx="84018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BOME SOFTWARE INSTALLATION</a:t>
            </a:r>
            <a:r>
              <a:rPr lang="en-US" b="1" dirty="0" smtClean="0"/>
              <a:t>:</a:t>
            </a:r>
            <a:endParaRPr lang="en-US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Download </a:t>
            </a:r>
            <a:r>
              <a:rPr lang="en-US" dirty="0" smtClean="0"/>
              <a:t>and install the BOME trial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www.bome.com/products/miditranslator#downloads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b="1" dirty="0" smtClean="0"/>
              <a:t>MAC-OS SECURITY ENABLE (see page 40 of the BOME manual):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 smtClean="0"/>
              <a:t>macOS</a:t>
            </a:r>
            <a:r>
              <a:rPr lang="en-US" b="1" dirty="0" smtClean="0"/>
              <a:t> 10.9</a:t>
            </a:r>
            <a:r>
              <a:rPr lang="en-US" dirty="0" smtClean="0"/>
              <a:t> and later: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System Preferences → </a:t>
            </a:r>
            <a:r>
              <a:rPr lang="en-US" dirty="0"/>
              <a:t>Security &amp; Privacy → </a:t>
            </a:r>
            <a:r>
              <a:rPr lang="en-US" dirty="0" smtClean="0"/>
              <a:t>Privacy  </a:t>
            </a:r>
            <a:r>
              <a:rPr lang="en-US" dirty="0"/>
              <a:t>→ </a:t>
            </a:r>
            <a:r>
              <a:rPr lang="en-US" dirty="0" smtClean="0"/>
              <a:t>Accessibility -&gt; Add “BOME”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 smtClean="0"/>
              <a:t>macOS</a:t>
            </a:r>
            <a:r>
              <a:rPr lang="en-US" b="1" dirty="0" smtClean="0"/>
              <a:t> 10.8</a:t>
            </a:r>
            <a:r>
              <a:rPr lang="en-US" dirty="0" smtClean="0"/>
              <a:t> and earlier: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System Preferences → Universal Access </a:t>
            </a:r>
            <a:r>
              <a:rPr lang="en-US" dirty="0"/>
              <a:t>→ </a:t>
            </a:r>
            <a:r>
              <a:rPr lang="en-US" dirty="0" smtClean="0"/>
              <a:t>check 'access for assistive </a:t>
            </a:r>
            <a:r>
              <a:rPr lang="en-US" dirty="0" smtClean="0"/>
              <a:t>devices‘</a:t>
            </a:r>
          </a:p>
          <a:p>
            <a:pPr marL="1257300" lvl="2" indent="-342900">
              <a:buFont typeface="+mj-lt"/>
              <a:buAutoNum type="arabicPeriod"/>
            </a:pP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More info: </a:t>
            </a:r>
            <a:r>
              <a:rPr lang="en-US" dirty="0">
                <a:hlinkClick r:id="rId3"/>
              </a:rPr>
              <a:t>https://www.maketecheasier.com/macos-security-privacy-permissions/</a:t>
            </a:r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2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700088"/>
            <a:ext cx="63627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err="1" smtClean="0"/>
              <a:t>macOS</a:t>
            </a:r>
            <a:r>
              <a:rPr lang="en-US" sz="2400" i="1" u="sng" dirty="0" smtClean="0"/>
              <a:t> security:</a:t>
            </a:r>
            <a:endParaRPr lang="en-US" sz="2400" i="1" u="sng" dirty="0"/>
          </a:p>
        </p:txBody>
      </p:sp>
      <p:sp>
        <p:nvSpPr>
          <p:cNvPr id="13" name="Oval 12"/>
          <p:cNvSpPr/>
          <p:nvPr/>
        </p:nvSpPr>
        <p:spPr>
          <a:xfrm>
            <a:off x="1600200" y="4495800"/>
            <a:ext cx="16764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AutoShape 2" descr="macos-security-privacy-permissions-accessibilit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www.maketecheasier.com/assets/uploads/2018/11/macOS-security-privacy-permissions-accessibility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www.maketecheasier.com/assets/uploads/2018/11/macOS-security-privacy-permissions-accessibility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84547" y="1214164"/>
            <a:ext cx="987653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10000" y="700088"/>
            <a:ext cx="14478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#2 </a:t>
            </a:r>
            <a:endParaRPr lang="en-US" sz="11500" b="1" dirty="0"/>
          </a:p>
          <a:p>
            <a:pPr algn="ctr"/>
            <a:r>
              <a:rPr lang="en-US" sz="4800" b="1" dirty="0" smtClean="0"/>
              <a:t>MAP FOR BOME: </a:t>
            </a:r>
            <a:r>
              <a:rPr lang="en-US" sz="4800" b="1" u="sng" dirty="0" smtClean="0"/>
              <a:t>INSTALLATION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4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50" y="152400"/>
            <a:ext cx="8401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PRELIMINARIES: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Stop </a:t>
            </a:r>
            <a:r>
              <a:rPr lang="en-US" dirty="0" err="1" smtClean="0"/>
              <a:t>Rekordbox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Stop </a:t>
            </a:r>
            <a:r>
              <a:rPr lang="en-US" dirty="0" err="1" smtClean="0"/>
              <a:t>Traktor</a:t>
            </a:r>
            <a:r>
              <a:rPr lang="en-US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Expand all files in the zip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Connect the USB cable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Turn on your DDJ-1000</a:t>
            </a:r>
          </a:p>
          <a:p>
            <a:r>
              <a:rPr lang="en-US" b="1" dirty="0"/>
              <a:t>	</a:t>
            </a:r>
            <a:endParaRPr lang="en-US" b="1" dirty="0" smtClean="0"/>
          </a:p>
          <a:p>
            <a:r>
              <a:rPr lang="en-US" b="1" dirty="0"/>
              <a:t>	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/>
              <a:t>INSTALLING BOME MAPPING: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smtClean="0"/>
              <a:t>BOME. DO NOT RUN TRAKTOR!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u="sng" dirty="0" smtClean="0"/>
              <a:t>Settings</a:t>
            </a:r>
            <a:r>
              <a:rPr lang="en-US" dirty="0" smtClean="0"/>
              <a:t>: Import </a:t>
            </a:r>
            <a:r>
              <a:rPr lang="en-US" dirty="0"/>
              <a:t>the </a:t>
            </a:r>
            <a:r>
              <a:rPr lang="en-US" u="sng" dirty="0" smtClean="0"/>
              <a:t>settings</a:t>
            </a:r>
            <a:r>
              <a:rPr lang="en-US" dirty="0" smtClean="0"/>
              <a:t> </a:t>
            </a:r>
            <a:r>
              <a:rPr lang="en-US" dirty="0"/>
              <a:t>file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Method: menu </a:t>
            </a:r>
            <a:r>
              <a:rPr lang="en-US" dirty="0"/>
              <a:t>View; settings; export/import; import; select BMTS </a:t>
            </a:r>
            <a:r>
              <a:rPr lang="en-US" dirty="0" smtClean="0"/>
              <a:t>file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u="sng" dirty="0" smtClean="0"/>
              <a:t>Mapping</a:t>
            </a:r>
            <a:r>
              <a:rPr lang="en-US" dirty="0" smtClean="0"/>
              <a:t>: load the </a:t>
            </a:r>
            <a:r>
              <a:rPr lang="en-US" u="sng" dirty="0" smtClean="0"/>
              <a:t>mapping</a:t>
            </a:r>
            <a:r>
              <a:rPr lang="en-US" dirty="0" smtClean="0"/>
              <a:t> file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Method: Click </a:t>
            </a:r>
            <a:r>
              <a:rPr lang="en-US" dirty="0"/>
              <a:t>menu File; Open; select BMTP </a:t>
            </a:r>
            <a:r>
              <a:rPr lang="en-US" dirty="0" smtClean="0"/>
              <a:t>file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not mix up the </a:t>
            </a:r>
            <a:r>
              <a:rPr lang="en-US" u="sng" dirty="0"/>
              <a:t>S</a:t>
            </a:r>
            <a:r>
              <a:rPr lang="en-US" u="sng" dirty="0" smtClean="0"/>
              <a:t>ettings</a:t>
            </a:r>
            <a:r>
              <a:rPr lang="en-US" dirty="0" smtClean="0"/>
              <a:t> file </a:t>
            </a:r>
            <a:r>
              <a:rPr lang="en-US" dirty="0"/>
              <a:t>with the </a:t>
            </a:r>
            <a:r>
              <a:rPr lang="en-US" u="sng" dirty="0"/>
              <a:t>M</a:t>
            </a:r>
            <a:r>
              <a:rPr lang="en-US" u="sng" dirty="0" smtClean="0"/>
              <a:t>apping</a:t>
            </a:r>
            <a:r>
              <a:rPr lang="en-US" dirty="0" smtClean="0"/>
              <a:t> file</a:t>
            </a:r>
            <a:r>
              <a:rPr lang="en-US" dirty="0" smtClean="0"/>
              <a:t>!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6477000" y="5000195"/>
            <a:ext cx="1295400" cy="5075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Beware!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8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Z_DRIVE_Pedro\2 Music - Controllers\0_MAPS_Traktor\DDJ Pioneer\v6.5.1 - DDJ-1000 - TP3_TP2 BOME\Support files\Source files\Installation\BOME\1 - BOME - import bome sett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37" y="685800"/>
            <a:ext cx="5944892" cy="573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882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import </a:t>
            </a:r>
            <a:r>
              <a:rPr lang="en-US" sz="2400" i="1" u="sng" dirty="0"/>
              <a:t>s</a:t>
            </a:r>
            <a:r>
              <a:rPr lang="en-US" sz="2400" i="1" u="sng" dirty="0" smtClean="0"/>
              <a:t>ettings file (BMTS file)</a:t>
            </a:r>
            <a:endParaRPr lang="en-US" sz="2400" i="1" u="sng" dirty="0"/>
          </a:p>
        </p:txBody>
      </p:sp>
      <p:sp>
        <p:nvSpPr>
          <p:cNvPr id="34" name="Oval 33"/>
          <p:cNvSpPr/>
          <p:nvPr/>
        </p:nvSpPr>
        <p:spPr>
          <a:xfrm>
            <a:off x="6493329" y="974271"/>
            <a:ext cx="4572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2492364"/>
            <a:ext cx="8382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48200" y="2259001"/>
            <a:ext cx="762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39082" y="4343400"/>
            <a:ext cx="1704517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edro\Desktop\Z_DRIVE_Pedro\2 Music - Controllers\0_MAPS_Traktor\DDJ Pioneer\v6.5.1 - DDJ-1000 - TP3_TP2 BOME\Support files\Source files\Installation\BOME\2 - BOME - import mapp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62000"/>
            <a:ext cx="5068284" cy="56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03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import mapping file (BMTP file)</a:t>
            </a:r>
            <a:endParaRPr lang="en-US" sz="2400" i="1" u="sng" dirty="0"/>
          </a:p>
        </p:txBody>
      </p:sp>
      <p:sp>
        <p:nvSpPr>
          <p:cNvPr id="34" name="Oval 33"/>
          <p:cNvSpPr/>
          <p:nvPr/>
        </p:nvSpPr>
        <p:spPr>
          <a:xfrm>
            <a:off x="2133600" y="990327"/>
            <a:ext cx="4572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48000" y="2725726"/>
            <a:ext cx="16764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3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1028</Words>
  <Application>Microsoft Office PowerPoint</Application>
  <PresentationFormat>On-screen Show (4:3)</PresentationFormat>
  <Paragraphs>232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88</cp:revision>
  <dcterms:created xsi:type="dcterms:W3CDTF">2006-08-16T00:00:00Z</dcterms:created>
  <dcterms:modified xsi:type="dcterms:W3CDTF">2020-02-07T19:06:02Z</dcterms:modified>
</cp:coreProperties>
</file>