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8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2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B94E-A626-433F-982C-2D80FFE8B9BA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ED20-21B1-467D-8BDF-6C4417198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50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B94E-A626-433F-982C-2D80FFE8B9BA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ED20-21B1-467D-8BDF-6C4417198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35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B94E-A626-433F-982C-2D80FFE8B9BA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ED20-21B1-467D-8BDF-6C4417198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94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B94E-A626-433F-982C-2D80FFE8B9BA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ED20-21B1-467D-8BDF-6C4417198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0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B94E-A626-433F-982C-2D80FFE8B9BA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ED20-21B1-467D-8BDF-6C4417198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82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B94E-A626-433F-982C-2D80FFE8B9BA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ED20-21B1-467D-8BDF-6C4417198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22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B94E-A626-433F-982C-2D80FFE8B9BA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ED20-21B1-467D-8BDF-6C4417198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6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B94E-A626-433F-982C-2D80FFE8B9BA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ED20-21B1-467D-8BDF-6C4417198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7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B94E-A626-433F-982C-2D80FFE8B9BA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ED20-21B1-467D-8BDF-6C4417198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94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B94E-A626-433F-982C-2D80FFE8B9BA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ED20-21B1-467D-8BDF-6C4417198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0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B94E-A626-433F-982C-2D80FFE8B9BA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DED20-21B1-467D-8BDF-6C4417198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5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3B94E-A626-433F-982C-2D80FFE8B9BA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DED20-21B1-467D-8BDF-6C4417198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1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user/djestrela2/playlist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476671"/>
            <a:ext cx="864096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First XDJ-XZ mapping for </a:t>
            </a:r>
            <a:r>
              <a:rPr lang="en-US" sz="2800" dirty="0" err="1"/>
              <a:t>Traktor</a:t>
            </a:r>
            <a:r>
              <a:rPr lang="en-US" sz="2800" dirty="0"/>
              <a:t> Pro 3 with </a:t>
            </a:r>
            <a:r>
              <a:rPr lang="en-US" sz="2800" dirty="0" err="1"/>
              <a:t>JogScreens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dirty="0"/>
              <a:t>The jog screens require the BOME midi translator.</a:t>
            </a:r>
          </a:p>
          <a:p>
            <a:r>
              <a:rPr lang="en-US" sz="2800" dirty="0"/>
              <a:t>A free trial is available in https://www.bome.com</a:t>
            </a:r>
          </a:p>
          <a:p>
            <a:endParaRPr lang="en-US" sz="2800" dirty="0"/>
          </a:p>
          <a:p>
            <a:r>
              <a:rPr lang="en-US" sz="2800" dirty="0"/>
              <a:t>IMPORTANT: do NOT set XDJ-XZ in the controller manager. </a:t>
            </a:r>
          </a:p>
          <a:p>
            <a:r>
              <a:rPr lang="en-US" sz="2800" dirty="0"/>
              <a:t>Put the BOME device there instead!</a:t>
            </a:r>
          </a:p>
          <a:p>
            <a:endParaRPr lang="en-US" sz="2800" dirty="0"/>
          </a:p>
          <a:p>
            <a:r>
              <a:rPr lang="en-US" sz="2800" dirty="0"/>
              <a:t>These slides show the basic configuration for the XDJ-XZ. </a:t>
            </a:r>
          </a:p>
          <a:p>
            <a:r>
              <a:rPr lang="en-US" sz="2800" dirty="0"/>
              <a:t>For more details, please see the DDJ-1000 specific guide.</a:t>
            </a:r>
          </a:p>
          <a:p>
            <a:endParaRPr lang="en-US" sz="2800" dirty="0"/>
          </a:p>
          <a:p>
            <a:r>
              <a:rPr lang="en-US" sz="2800" dirty="0"/>
              <a:t>For a feature demo, see the videos on:</a:t>
            </a:r>
          </a:p>
          <a:p>
            <a:r>
              <a:rPr lang="en-US" sz="2800" dirty="0">
                <a:hlinkClick r:id="rId2"/>
              </a:rPr>
              <a:t>https://www.youtube.com/user/djestrela2/playlists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1690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64028" y="431761"/>
            <a:ext cx="1232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XDJ </a:t>
            </a:r>
            <a:r>
              <a:rPr lang="en-US" dirty="0" err="1" smtClean="0"/>
              <a:t>Config</a:t>
            </a:r>
            <a:r>
              <a:rPr lang="en-US" dirty="0" smtClean="0"/>
              <a:t>: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4758283" y="1106085"/>
            <a:ext cx="4032448" cy="2592289"/>
            <a:chOff x="4788024" y="2060848"/>
            <a:chExt cx="4032448" cy="2592289"/>
          </a:xfrm>
        </p:grpSpPr>
        <p:pic>
          <p:nvPicPr>
            <p:cNvPr id="1026" name="Picture 2" descr="C:\Users\Pedro\Desktop\Z_DRIVE_Pedro\2 Music - Controllers\0_MAPS_Traktor\z_other mappings\v6.1.3 - XDJ-XZ mapping\Support files\Source files\pics\XDJ-XZ - Midi config 1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77"/>
            <a:stretch/>
          </p:blipFill>
          <p:spPr bwMode="auto">
            <a:xfrm>
              <a:off x="4788024" y="2060848"/>
              <a:ext cx="4032448" cy="2592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Oval 4"/>
            <p:cNvSpPr/>
            <p:nvPr/>
          </p:nvSpPr>
          <p:spPr>
            <a:xfrm>
              <a:off x="5796136" y="2780928"/>
              <a:ext cx="502625" cy="73400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199848" y="2736726"/>
              <a:ext cx="502625" cy="73400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603561" y="2754635"/>
              <a:ext cx="502625" cy="73400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34614" y="1106085"/>
            <a:ext cx="4320930" cy="2592289"/>
            <a:chOff x="264355" y="2060848"/>
            <a:chExt cx="4320930" cy="2592289"/>
          </a:xfrm>
        </p:grpSpPr>
        <p:pic>
          <p:nvPicPr>
            <p:cNvPr id="1027" name="Picture 3" descr="C:\Users\Pedro\Desktop\Z_DRIVE_Pedro\2 Music - Controllers\0_MAPS_Traktor\z_other mappings\v6.1.3 - XDJ-XZ mapping\Support files\Source files\pics\XDJ-XZ - Midi config 3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7" t="28859"/>
            <a:stretch/>
          </p:blipFill>
          <p:spPr bwMode="auto">
            <a:xfrm>
              <a:off x="264355" y="2060848"/>
              <a:ext cx="4320930" cy="2592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/>
          </p:nvSpPr>
          <p:spPr>
            <a:xfrm>
              <a:off x="394445" y="3789040"/>
              <a:ext cx="468052" cy="36138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11560" y="3041155"/>
              <a:ext cx="2592288" cy="47378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190794" y="3789040"/>
              <a:ext cx="468052" cy="43338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9452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456822"/>
            <a:ext cx="6696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Laptop </a:t>
            </a:r>
            <a:r>
              <a:rPr lang="en-US" dirty="0" err="1" smtClean="0"/>
              <a:t>Config</a:t>
            </a:r>
            <a:r>
              <a:rPr lang="en-US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Please install the XDJ-XZ driver first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Confirm </a:t>
            </a:r>
            <a:r>
              <a:rPr lang="en-US" dirty="0" err="1"/>
              <a:t>R</a:t>
            </a:r>
            <a:r>
              <a:rPr lang="en-US" dirty="0" err="1" smtClean="0"/>
              <a:t>ekordbox</a:t>
            </a:r>
            <a:r>
              <a:rPr lang="en-US" dirty="0" smtClean="0"/>
              <a:t> works correctly before going to </a:t>
            </a:r>
            <a:r>
              <a:rPr lang="en-US" dirty="0" err="1" smtClean="0"/>
              <a:t>Traktor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001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Pedro\Desktop\Z_DRIVE_Pedro\2 Music - Controllers\0_MAPS_Traktor\DDJ Pioneer\XDJ-XZ version (based on v6.1.2)\pics\bome conf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36712"/>
            <a:ext cx="3597720" cy="5694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323528" y="4686830"/>
            <a:ext cx="3672408" cy="13732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033936" y="1509789"/>
            <a:ext cx="936104" cy="3613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3565" y="1412776"/>
            <a:ext cx="2157207" cy="4836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76536" y="2837998"/>
            <a:ext cx="2124236" cy="5231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961480" y="2999759"/>
            <a:ext cx="936104" cy="3613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545808" y="433110"/>
            <a:ext cx="4266243" cy="1737484"/>
            <a:chOff x="61946" y="4067780"/>
            <a:chExt cx="4695826" cy="2282896"/>
          </a:xfrm>
        </p:grpSpPr>
        <p:pic>
          <p:nvPicPr>
            <p:cNvPr id="3075" name="Picture 3" descr="C:\Users\Pedro\Desktop\Z_DRIVE_Pedro\2 Music - Controllers\0_MAPS_Traktor\DDJ Pioneer\XDJ-XZ version (based on v6.1.2)\pics\bome log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46" y="4598076"/>
              <a:ext cx="4695826" cy="1752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Oval 4"/>
            <p:cNvSpPr/>
            <p:nvPr/>
          </p:nvSpPr>
          <p:spPr>
            <a:xfrm>
              <a:off x="323528" y="4701022"/>
              <a:ext cx="864096" cy="124825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1946" y="4067780"/>
              <a:ext cx="18576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Proper BOME log: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64028" y="431761"/>
            <a:ext cx="2144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Proper BOME </a:t>
            </a:r>
            <a:r>
              <a:rPr lang="en-US" dirty="0" err="1" smtClean="0"/>
              <a:t>config</a:t>
            </a:r>
            <a:r>
              <a:rPr lang="en-US" dirty="0" smtClean="0"/>
              <a:t>: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139952" y="431761"/>
            <a:ext cx="0" cy="623759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168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4706" y="1104181"/>
            <a:ext cx="8763717" cy="4824536"/>
            <a:chOff x="219823" y="404664"/>
            <a:chExt cx="8763717" cy="4824536"/>
          </a:xfrm>
        </p:grpSpPr>
        <p:pic>
          <p:nvPicPr>
            <p:cNvPr id="2050" name="Picture 2" descr="C:\Users\Pedro\Desktop\Z_DRIVE_Pedro\2 Music - Controllers\0_MAPS_Traktor\DDJ Pioneer\XDJ-XZ version (based on v6.1.2)\pics\traktor settings 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823" y="404664"/>
              <a:ext cx="8763717" cy="4824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Oval 3"/>
            <p:cNvSpPr/>
            <p:nvPr/>
          </p:nvSpPr>
          <p:spPr>
            <a:xfrm>
              <a:off x="1835696" y="692696"/>
              <a:ext cx="2232248" cy="43204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19823" y="484709"/>
              <a:ext cx="1512168" cy="5040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7020272" y="590825"/>
              <a:ext cx="936104" cy="3979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576901" y="491036"/>
              <a:ext cx="1512168" cy="5040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524364" y="908720"/>
              <a:ext cx="936104" cy="194421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64028" y="431761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Traktor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026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edro\Desktop\Z_DRIVE_Pedro\2 Music - Controllers\0_MAPS_Traktor\DDJ Pioneer\XDJ-XZ version (based on v6.1.2)\pics\traktor settings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01" y="97718"/>
            <a:ext cx="5416263" cy="609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3527884" y="548680"/>
            <a:ext cx="2232248" cy="13554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3528" y="3429000"/>
            <a:ext cx="1512168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 Arrow 2"/>
          <p:cNvSpPr/>
          <p:nvPr/>
        </p:nvSpPr>
        <p:spPr>
          <a:xfrm>
            <a:off x="5868144" y="548680"/>
            <a:ext cx="1080120" cy="13681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92280" y="903260"/>
            <a:ext cx="1907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DO NOT put XDJ-XZ here</a:t>
            </a:r>
            <a:r>
              <a:rPr lang="en-US" dirty="0" smtClean="0"/>
              <a:t>!!!!</a:t>
            </a:r>
          </a:p>
        </p:txBody>
      </p:sp>
    </p:spTree>
    <p:extLst>
      <p:ext uri="{BB962C8B-B14F-4D97-AF65-F5344CB8AC3E}">
        <p14:creationId xmlns:p14="http://schemas.microsoft.com/office/powerpoint/2010/main" val="1872359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117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Estrela</dc:creator>
  <cp:lastModifiedBy>Pedro Estrela</cp:lastModifiedBy>
  <cp:revision>8</cp:revision>
  <dcterms:created xsi:type="dcterms:W3CDTF">2019-10-25T12:45:50Z</dcterms:created>
  <dcterms:modified xsi:type="dcterms:W3CDTF">2020-02-07T19:06:38Z</dcterms:modified>
</cp:coreProperties>
</file>