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94" r:id="rId3"/>
    <p:sldId id="271" r:id="rId4"/>
    <p:sldId id="295" r:id="rId5"/>
    <p:sldId id="282" r:id="rId6"/>
    <p:sldId id="266" r:id="rId7"/>
    <p:sldId id="280" r:id="rId8"/>
    <p:sldId id="297" r:id="rId9"/>
    <p:sldId id="296" r:id="rId10"/>
    <p:sldId id="303" r:id="rId11"/>
    <p:sldId id="284" r:id="rId12"/>
    <p:sldId id="279" r:id="rId13"/>
    <p:sldId id="306" r:id="rId14"/>
    <p:sldId id="256" r:id="rId15"/>
    <p:sldId id="268" r:id="rId16"/>
    <p:sldId id="270" r:id="rId17"/>
    <p:sldId id="301" r:id="rId18"/>
    <p:sldId id="299" r:id="rId19"/>
    <p:sldId id="307" r:id="rId20"/>
    <p:sldId id="287" r:id="rId21"/>
    <p:sldId id="288" r:id="rId22"/>
    <p:sldId id="292" r:id="rId23"/>
    <p:sldId id="302" r:id="rId24"/>
    <p:sldId id="286" r:id="rId25"/>
    <p:sldId id="289" r:id="rId26"/>
    <p:sldId id="308" r:id="rId27"/>
    <p:sldId id="309" r:id="rId28"/>
    <p:sldId id="269" r:id="rId29"/>
    <p:sldId id="267" r:id="rId30"/>
    <p:sldId id="304" r:id="rId31"/>
    <p:sldId id="305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9199" autoAdjust="0"/>
  </p:normalViewPr>
  <p:slideViewPr>
    <p:cSldViewPr>
      <p:cViewPr>
        <p:scale>
          <a:sx n="100" d="100"/>
          <a:sy n="100" d="100"/>
        </p:scale>
        <p:origin x="-2106" y="-43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31E-471C-49AB-BCB5-CD02FD8CF774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325A-5F0F-4C05-B2C2-000C37AB3377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7B84-2FF0-4F0F-B570-C4E4B5F21DB7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54EE-D40A-4E6C-8661-C40B803C702C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9394-3C23-4688-9897-ABF79B2340CA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F2-AA83-4C8D-9F49-F6375157B97D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49AE-4CC5-45F8-929E-E118FC16E1D3}" type="datetime1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5F8-DCFE-4C3D-A7ED-9F4BDCF2EA9B}" type="datetime1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5D2-4961-43B9-B2B4-541ED4E48BA6}" type="datetime1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E601-CA79-4E17-A338-D78511FE601A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098-3787-475E-8AF0-AC644DF989B2}" type="datetime1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9C64-68CC-4288-B67F-6AB510CCE6FC}" type="datetime1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19" y="533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DDJ-1000 </a:t>
            </a:r>
            <a:r>
              <a:rPr lang="en-US" sz="7200" b="1" dirty="0" err="1" smtClean="0"/>
              <a:t>Traktor</a:t>
            </a:r>
            <a:r>
              <a:rPr lang="en-US" sz="7200" b="1" dirty="0" smtClean="0"/>
              <a:t> mapping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352800"/>
            <a:ext cx="891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This work </a:t>
            </a:r>
            <a:r>
              <a:rPr lang="en-US" sz="2000" i="1" u="sng" dirty="0" smtClean="0"/>
              <a:t>requires</a:t>
            </a:r>
            <a:r>
              <a:rPr lang="en-US" sz="2000" i="1" dirty="0" smtClean="0"/>
              <a:t> </a:t>
            </a:r>
            <a:r>
              <a:rPr lang="en-US" sz="2000" i="1" dirty="0"/>
              <a:t>the “BOME Midi translator Pro” third-party </a:t>
            </a:r>
            <a:r>
              <a:rPr lang="en-US" sz="2000" i="1" dirty="0" smtClean="0"/>
              <a:t>software</a:t>
            </a:r>
          </a:p>
          <a:p>
            <a:pPr algn="ctr"/>
            <a:r>
              <a:rPr lang="en-US" sz="2000" i="1" dirty="0" smtClean="0"/>
              <a:t>Steps </a:t>
            </a:r>
            <a:r>
              <a:rPr lang="en-US" sz="2000" i="1" dirty="0" smtClean="0"/>
              <a:t>are first </a:t>
            </a:r>
            <a:r>
              <a:rPr lang="en-US" sz="2000" i="1" u="sng" dirty="0" smtClean="0"/>
              <a:t>explained</a:t>
            </a:r>
            <a:r>
              <a:rPr lang="en-US" sz="2000" i="1" dirty="0" smtClean="0"/>
              <a:t>, then </a:t>
            </a:r>
            <a:r>
              <a:rPr lang="en-US" sz="2000" i="1" u="sng" dirty="0" smtClean="0"/>
              <a:t>shown</a:t>
            </a:r>
            <a:r>
              <a:rPr lang="en-US" sz="2000" i="1" dirty="0" smtClean="0"/>
              <a:t> via screenshots. </a:t>
            </a:r>
            <a:r>
              <a:rPr lang="en-US" sz="2000" i="1" u="sng" dirty="0" smtClean="0"/>
              <a:t>Do not skip any step</a:t>
            </a:r>
            <a:r>
              <a:rPr lang="en-US" sz="2000" i="1" dirty="0" smtClean="0"/>
              <a:t>!</a:t>
            </a:r>
          </a:p>
          <a:p>
            <a:pPr algn="ct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See also the installation FAQ (on a separate pdf file).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err="1" smtClean="0"/>
              <a:t>loggin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pic>
        <p:nvPicPr>
          <p:cNvPr id="2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27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488338" y="4774623"/>
            <a:ext cx="2836439" cy="87207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59258" y="358543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10170" y="1828800"/>
            <a:ext cx="2986130" cy="267570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95044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(Accent Bar) 34"/>
          <p:cNvSpPr/>
          <p:nvPr/>
        </p:nvSpPr>
        <p:spPr>
          <a:xfrm>
            <a:off x="152399" y="4369448"/>
            <a:ext cx="1307069" cy="270116"/>
          </a:xfrm>
          <a:prstGeom prst="accentCallout1">
            <a:avLst>
              <a:gd name="adj1" fmla="val 41417"/>
              <a:gd name="adj2" fmla="val 103504"/>
              <a:gd name="adj3" fmla="val 177404"/>
              <a:gd name="adj4" fmla="val 14069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4x messages here!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3604307" y="762000"/>
            <a:ext cx="1990725" cy="1473608"/>
          </a:xfrm>
          <a:prstGeom prst="accentCallout1">
            <a:avLst>
              <a:gd name="adj1" fmla="val 47993"/>
              <a:gd name="adj2" fmla="val 103680"/>
              <a:gd name="adj3" fmla="val 98592"/>
              <a:gd name="adj4" fmla="val 12305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this!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Default is ONLY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confirm devices are OPEN!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>
            <a:off x="7772400" y="5000296"/>
            <a:ext cx="1447800" cy="420727"/>
          </a:xfrm>
          <a:prstGeom prst="accentCallout1">
            <a:avLst>
              <a:gd name="adj1" fmla="val 45417"/>
              <a:gd name="adj2" fmla="val -2669"/>
              <a:gd name="adj3" fmla="val 253435"/>
              <a:gd name="adj4" fmla="val -4299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Do not change this “cross”!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457200"/>
            <a:ext cx="8064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</p:txBody>
      </p:sp>
      <p:sp>
        <p:nvSpPr>
          <p:cNvPr id="4" name="Left Arrow 3"/>
          <p:cNvSpPr/>
          <p:nvPr/>
        </p:nvSpPr>
        <p:spPr>
          <a:xfrm>
            <a:off x="7713785" y="3962400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click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0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Step #0 </a:t>
            </a:r>
          </a:p>
          <a:p>
            <a:pPr algn="ctr"/>
            <a:r>
              <a:rPr lang="en-US" sz="4800" b="1" dirty="0" smtClean="0"/>
              <a:t>CONFIRM THAT REKORDBOX DJ WORKS IN YOUR SYSTEM!</a:t>
            </a:r>
            <a:br>
              <a:rPr lang="en-US" sz="4800" b="1" dirty="0" smtClean="0"/>
            </a:br>
            <a:endParaRPr lang="en-US" sz="4800" b="1" dirty="0"/>
          </a:p>
          <a:p>
            <a:r>
              <a:rPr lang="en-US" sz="1400" dirty="0"/>
              <a:t>Driver Download: </a:t>
            </a:r>
            <a:r>
              <a:rPr lang="en-US" sz="1400" dirty="0">
                <a:hlinkClick r:id="rId2"/>
              </a:rPr>
              <a:t>https://www.pioneerdj.com/en/support/software/controller/ddj-1000/#drivers</a:t>
            </a:r>
            <a:endParaRPr lang="en-US" sz="1400" dirty="0"/>
          </a:p>
          <a:p>
            <a:r>
              <a:rPr lang="en-US" sz="1400" dirty="0"/>
              <a:t>Firmware download: </a:t>
            </a:r>
            <a:r>
              <a:rPr lang="en-US" sz="1400" dirty="0">
                <a:hlinkClick r:id="rId3"/>
              </a:rPr>
              <a:t>https://www.pioneerdj.com/en/support/software/controller/ddj-1000/#firmware-update</a:t>
            </a:r>
            <a:endParaRPr lang="en-US" sz="1400" dirty="0"/>
          </a:p>
          <a:p>
            <a:r>
              <a:rPr lang="en-US" sz="1400" dirty="0" err="1"/>
              <a:t>Rekordbox</a:t>
            </a:r>
            <a:r>
              <a:rPr lang="en-US" sz="1400" dirty="0"/>
              <a:t> </a:t>
            </a:r>
            <a:r>
              <a:rPr lang="en-US" sz="1400" dirty="0" smtClean="0"/>
              <a:t>DJ download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https://rekordbox.com/en/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dro\Desktop\Z_DRIVE_Pedro\2 Music - Controllers\0_MAPS_Traktor\DDJ Pioneer\v6.5.1 - DDJ-1000 - TP3_TP2 BOME\Support files\Source files\Installation\Traktor\2 - seelct audio devices as w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916161"/>
            <a:ext cx="6786563" cy="56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714999" y="3657600"/>
            <a:ext cx="1549219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7467600" y="2952750"/>
            <a:ext cx="12192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Please include this one as well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dro\Desktop\Z_DRIVE_Pedro\2 Music - Controllers\0_MAPS_Traktor\DDJ Pioneer\v6.5.1 - DDJ-1000 - TP3_TP2 BOME\Support files\Source files\Installation\Traktor\1 - instll traktor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01385"/>
            <a:ext cx="7162800" cy="59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010400" y="89535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5457825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495800"/>
            <a:ext cx="1600200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</a:t>
            </a:r>
            <a:endParaRPr lang="en-US" sz="11500" b="1" dirty="0"/>
          </a:p>
          <a:p>
            <a:pPr algn="ctr"/>
            <a:r>
              <a:rPr lang="en-US" sz="4800" b="1" dirty="0" smtClean="0"/>
              <a:t>TRAKTOR-MAP VERIFICATION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463308"/>
            <a:chOff x="304800" y="457200"/>
            <a:chExt cx="8839200" cy="6463308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TRAKTOR VERIFICATION:</a:t>
              </a:r>
            </a:p>
            <a:p>
              <a:pPr marL="0" lvl="1"/>
              <a:r>
                <a:rPr lang="en-US" i="1" dirty="0" smtClean="0"/>
                <a:t>        Note</a:t>
              </a:r>
              <a:r>
                <a:rPr lang="en-US" i="1" dirty="0"/>
                <a:t>: the Preferences window is now </a:t>
              </a:r>
              <a:r>
                <a:rPr lang="en-US" i="1" dirty="0" smtClean="0"/>
                <a:t>quite slow to open. </a:t>
              </a:r>
              <a:r>
                <a:rPr lang="en-US" i="1" dirty="0"/>
                <a:t>This is </a:t>
              </a:r>
              <a:r>
                <a:rPr lang="en-US" i="1" dirty="0" smtClean="0"/>
                <a:t>another </a:t>
              </a:r>
              <a:r>
                <a:rPr lang="en-US" i="1" dirty="0" err="1" smtClean="0"/>
                <a:t>Traktor</a:t>
              </a:r>
              <a:r>
                <a:rPr lang="en-US" i="1" dirty="0" smtClean="0"/>
                <a:t> </a:t>
              </a:r>
              <a:r>
                <a:rPr lang="en-US" i="1" dirty="0"/>
                <a:t>bug.</a:t>
              </a:r>
            </a:p>
            <a:p>
              <a:endParaRPr lang="en-US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Confirm the </a:t>
              </a:r>
              <a:r>
                <a:rPr lang="en-US" dirty="0"/>
                <a:t>audio device is </a:t>
              </a:r>
              <a:r>
                <a:rPr lang="en-US" dirty="0" smtClean="0"/>
                <a:t>“DDJ-1000 ASIO”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the </a:t>
              </a:r>
              <a:r>
                <a:rPr lang="en-US" dirty="0" smtClean="0"/>
                <a:t>Output routing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 Settings ; </a:t>
              </a:r>
              <a:r>
                <a:rPr lang="en-US" dirty="0" smtClean="0"/>
                <a:t>output routing; confirm “internal”; confirm “3 / 4 / 1 / 2”</a:t>
              </a:r>
              <a:endParaRPr lang="en-US" dirty="0"/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/>
                <a:t>Confirm that all </a:t>
              </a:r>
              <a:r>
                <a:rPr lang="en-US" dirty="0" smtClean="0"/>
                <a:t>6x </a:t>
              </a:r>
              <a:r>
                <a:rPr lang="en-US" dirty="0"/>
                <a:t>pages </a:t>
              </a:r>
              <a:r>
                <a:rPr lang="en-US" dirty="0" smtClean="0"/>
                <a:t>have exactly “</a:t>
              </a:r>
              <a:r>
                <a:rPr lang="en-US" dirty="0" err="1" smtClean="0"/>
                <a:t>Bome</a:t>
              </a:r>
              <a:r>
                <a:rPr lang="en-US" dirty="0" smtClean="0"/>
                <a:t> Midi Translator1”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/>
                <a:t>Method: Settings; controller manager; click each of the 6x </a:t>
              </a:r>
              <a:r>
                <a:rPr lang="en-US" dirty="0" smtClean="0"/>
                <a:t>pages one-by-one</a:t>
              </a:r>
              <a:r>
                <a:rPr lang="en-US" dirty="0"/>
                <a:t>; check IN and OUT </a:t>
              </a:r>
              <a:r>
                <a:rPr lang="en-US" dirty="0" smtClean="0"/>
                <a:t>port</a:t>
              </a:r>
              <a:endParaRPr lang="en-U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</a:t>
              </a:r>
              <a:r>
                <a:rPr lang="en-US" sz="2000" b="1" i="1" u="sng" dirty="0"/>
                <a:t>NOT </a:t>
              </a:r>
              <a:r>
                <a:rPr lang="en-US" sz="2000" b="1" i="1" u="sng" dirty="0" smtClean="0"/>
                <a:t>CHANGE TO DDJ-1000 </a:t>
              </a:r>
              <a:r>
                <a:rPr lang="en-US" sz="2000" b="1" i="1" u="sng" dirty="0"/>
                <a:t>in the controller manager</a:t>
              </a:r>
              <a:r>
                <a:rPr lang="en-US" sz="2000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2000" b="1" i="1" u="sng" dirty="0" smtClean="0"/>
                <a:t>DO NOT FORGET TO CONFIRM </a:t>
              </a:r>
              <a:r>
                <a:rPr lang="en-US" sz="3200" b="1" i="1" u="sng" dirty="0" smtClean="0"/>
                <a:t>ALL </a:t>
              </a:r>
              <a:r>
                <a:rPr lang="en-US" sz="2000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Use </a:t>
              </a:r>
              <a:r>
                <a:rPr lang="en-US" dirty="0" err="1" smtClean="0"/>
                <a:t>shift+quantize</a:t>
              </a:r>
              <a:r>
                <a:rPr lang="en-US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sz="2000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dirty="0" smtClean="0"/>
                <a:t>Method: open the </a:t>
              </a:r>
              <a:r>
                <a:rPr lang="en-US" dirty="0" err="1" smtClean="0"/>
                <a:t>bome</a:t>
              </a:r>
              <a:r>
                <a:rPr lang="en-US" dirty="0" smtClean="0"/>
                <a:t> window; click the “CUE” button;  verify that the BOME log displays </a:t>
              </a:r>
              <a:r>
                <a:rPr lang="en-US" u="sng" dirty="0" smtClean="0"/>
                <a:t>at least 8x log lines per human click</a:t>
              </a:r>
              <a:endParaRPr lang="en-US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746672" y="3689526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746673" y="4039821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600"/>
            <a:ext cx="49530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5835713" y="1371600"/>
            <a:ext cx="798132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13716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1773952"/>
            <a:ext cx="1219200" cy="1045447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92302" y="2803888"/>
            <a:ext cx="2635819" cy="548912"/>
          </a:xfrm>
          <a:prstGeom prst="accentCallout1">
            <a:avLst>
              <a:gd name="adj1" fmla="val 41417"/>
              <a:gd name="adj2" fmla="val 103504"/>
              <a:gd name="adj3" fmla="val -75772"/>
              <a:gd name="adj4" fmla="val 194665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Configure your channels with 3 / 4 / 1 /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50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how to record </a:t>
            </a:r>
            <a:r>
              <a:rPr lang="en-US" sz="2400" i="1" u="sng" dirty="0" err="1" smtClean="0"/>
              <a:t>Traktor</a:t>
            </a:r>
            <a:r>
              <a:rPr lang="en-US" sz="2400" i="1" u="sng" dirty="0" smtClean="0"/>
              <a:t> + CDJs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458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#1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/>
              <a:t>R</a:t>
            </a:r>
            <a:r>
              <a:rPr lang="en-US" sz="2000" b="1" i="1" dirty="0" smtClean="0"/>
              <a:t>e-confirm you have the “</a:t>
            </a:r>
            <a:r>
              <a:rPr lang="en-US" sz="2000" b="1" i="1" dirty="0" err="1" smtClean="0"/>
              <a:t>Bome</a:t>
            </a:r>
            <a:r>
              <a:rPr lang="en-US" sz="2000" b="1" i="1" dirty="0" smtClean="0"/>
              <a:t> midi Translator 1” on all 6x pages. </a:t>
            </a:r>
          </a:p>
          <a:p>
            <a:pPr algn="ctr"/>
            <a:r>
              <a:rPr lang="en-US" sz="2000" b="1" i="1" dirty="0" smtClean="0"/>
              <a:t>Re-confirm the DDJ-1000 is the audio device and is on the output/input routing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Advanced: Try setting the device to forced MIDI mode </a:t>
            </a:r>
            <a:r>
              <a:rPr lang="en-US" sz="2000" dirty="0" smtClean="0"/>
              <a:t>(page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Steps: </a:t>
            </a:r>
            <a:r>
              <a:rPr lang="en-US" sz="2000" dirty="0"/>
              <a:t>no USB cable, power off, left Play + </a:t>
            </a:r>
            <a:r>
              <a:rPr lang="en-US" sz="2000" dirty="0" err="1"/>
              <a:t>Shift+Turn</a:t>
            </a:r>
            <a:r>
              <a:rPr lang="en-US" sz="2000" dirty="0"/>
              <a:t> on, left Slip Reverse </a:t>
            </a:r>
            <a:r>
              <a:rPr lang="en-US" sz="2000" dirty="0" smtClean="0"/>
              <a:t>ON;  power ON, insert USB cable.</a:t>
            </a:r>
            <a:endParaRPr lang="en-US" sz="20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so that I can read the small text</a:t>
            </a:r>
            <a:br>
              <a:rPr lang="en-US" sz="2000" b="1" i="1" dirty="0" smtClean="0"/>
            </a:br>
            <a:r>
              <a:rPr lang="en-US" sz="2000" b="1" i="1" dirty="0" smtClean="0"/>
              <a:t>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76" y="2381294"/>
            <a:ext cx="3230749" cy="361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71769"/>
            <a:ext cx="378440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BOME-MAP INSTALLATION</a:t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7281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DDJ-1000.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629400" y="5702869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2362200" y="1371600"/>
            <a:ext cx="4082422" cy="4150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44017" y="1981200"/>
            <a:ext cx="913383" cy="266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61" y="341977"/>
            <a:ext cx="3673089" cy="637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sp>
        <p:nvSpPr>
          <p:cNvPr id="32" name="Oval 31"/>
          <p:cNvSpPr/>
          <p:nvPr/>
        </p:nvSpPr>
        <p:spPr>
          <a:xfrm>
            <a:off x="4240405" y="685800"/>
            <a:ext cx="4419600" cy="1219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685800" y="1574826"/>
            <a:ext cx="3133725" cy="1320774"/>
          </a:xfrm>
          <a:prstGeom prst="accentCallout1">
            <a:avLst>
              <a:gd name="adj1" fmla="val 14622"/>
              <a:gd name="adj2" fmla="val 101775"/>
              <a:gd name="adj3" fmla="val -1337"/>
              <a:gd name="adj4" fmla="val 1179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the devices </a:t>
            </a:r>
            <a:r>
              <a:rPr lang="en-US" sz="1200" u="sng" dirty="0">
                <a:solidFill>
                  <a:schemeClr val="tx1"/>
                </a:solidFill>
              </a:rPr>
              <a:t>are OPEN</a:t>
            </a:r>
            <a:r>
              <a:rPr lang="en-US" sz="1200" u="sng" dirty="0" smtClean="0">
                <a:solidFill>
                  <a:schemeClr val="tx1"/>
                </a:solidFill>
              </a:rPr>
              <a:t>!</a:t>
            </a:r>
          </a:p>
          <a:p>
            <a:endParaRPr lang="en-US" sz="1200" u="sng" dirty="0" smtClean="0">
              <a:solidFill>
                <a:schemeClr val="tx1"/>
              </a:solidFill>
            </a:endParaRPr>
          </a:p>
          <a:p>
            <a:r>
              <a:rPr lang="en-US" sz="1200" u="sng" dirty="0" smtClean="0">
                <a:solidFill>
                  <a:schemeClr val="tx1"/>
                </a:solidFill>
              </a:rPr>
              <a:t>Ensure ONLY these 2x options are checked:</a:t>
            </a:r>
            <a:endParaRPr lang="en-US" sz="1200" u="sng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“From </a:t>
            </a:r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” -&gt; device 1 in OPEN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- “to DDJ” -&gt; DDJ-1000 OPEN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Confirm it looks EXACTLY like on the picture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2514600"/>
            <a:ext cx="4648199" cy="12954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86200" y="2667000"/>
            <a:ext cx="4572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(Accent Bar) 10"/>
          <p:cNvSpPr/>
          <p:nvPr/>
        </p:nvSpPr>
        <p:spPr>
          <a:xfrm>
            <a:off x="485775" y="5334000"/>
            <a:ext cx="3377565" cy="711174"/>
          </a:xfrm>
          <a:prstGeom prst="accentCallout1">
            <a:avLst>
              <a:gd name="adj1" fmla="val 14622"/>
              <a:gd name="adj2" fmla="val 101775"/>
              <a:gd name="adj3" fmla="val 40532"/>
              <a:gd name="adj4" fmla="val 1475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u="sng" dirty="0" smtClean="0">
                <a:solidFill>
                  <a:schemeClr val="tx1"/>
                </a:solidFill>
              </a:rPr>
              <a:t>Confirm this “cross” on EXACTLY these aliases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923</Words>
  <Application>Microsoft Office PowerPoint</Application>
  <PresentationFormat>On-screen Show (4:3)</PresentationFormat>
  <Paragraphs>197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82</cp:revision>
  <dcterms:created xsi:type="dcterms:W3CDTF">2006-08-16T00:00:00Z</dcterms:created>
  <dcterms:modified xsi:type="dcterms:W3CDTF">2019-12-30T18:13:02Z</dcterms:modified>
</cp:coreProperties>
</file>