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599" autoAdjust="0"/>
    <p:restoredTop sz="94508" autoAdjust="0"/>
  </p:normalViewPr>
  <p:slideViewPr>
    <p:cSldViewPr>
      <p:cViewPr>
        <p:scale>
          <a:sx n="75" d="100"/>
          <a:sy n="75" d="100"/>
        </p:scale>
        <p:origin x="-2760" y="-100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C5E4-012D-4928-8B8B-0B58FFCAA534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4B01-561A-4B3D-8430-A6F142B0E57D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0EE-FF8C-4D98-AF5B-4DF28D699F9A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E2A3-3548-4E55-9046-5BDE40049B07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2A4D-BFD9-4A47-B1E1-F6AD8C1BE0FA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AD3-E8E6-492D-89B3-9EC59A082C85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0118-B9B8-4877-9C8B-6C574FB17F60}" type="datetime1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349-1C51-477E-ACBB-F7325CF6EF20}" type="datetime1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B4F7-E64C-407E-B9F9-8ED5710121CA}" type="datetime1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99C-E9FC-4C34-9D1F-FF3F2B07BCD5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BBB6-EEBD-477F-B7BD-352057B13ACC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D1D32-1C6B-4A2D-8885-C44DDF3DCD1A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398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11145"/>
            <a:ext cx="190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X</a:t>
            </a:r>
            <a:r>
              <a:rPr lang="en-US" sz="2400" i="1" u="sng" dirty="0" smtClean="0"/>
              <a:t>DJ-XZ: Loops</a:t>
            </a:r>
            <a:endParaRPr lang="en-US" sz="2400" i="1" u="sng" dirty="0"/>
          </a:p>
        </p:txBody>
      </p:sp>
      <p:pic>
        <p:nvPicPr>
          <p:cNvPr id="1026" name="Picture 2" descr="C:\Users\Pedro\Desktop\Z_DRIVE_Pedro\2 Music - Controllers\0_MAPS_Traktor\z_other mappings\XDJ-XZ Traktor - v6.1.8b\3 - Support files\Source files\pics\XDJ-XZ - T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t="33673" r="86191" b="56178"/>
          <a:stretch/>
        </p:blipFill>
        <p:spPr bwMode="auto">
          <a:xfrm>
            <a:off x="1600200" y="1108481"/>
            <a:ext cx="2895600" cy="189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ine Callout 1 (Accent Bar) 32"/>
          <p:cNvSpPr/>
          <p:nvPr/>
        </p:nvSpPr>
        <p:spPr>
          <a:xfrm>
            <a:off x="134848" y="733489"/>
            <a:ext cx="1579880" cy="374992"/>
          </a:xfrm>
          <a:prstGeom prst="accentCallout1">
            <a:avLst>
              <a:gd name="adj1" fmla="val 43216"/>
              <a:gd name="adj2" fmla="val 103100"/>
              <a:gd name="adj3" fmla="val 145120"/>
              <a:gd name="adj4" fmla="val 1203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Loop In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4" name="Line Callout 1 (Accent Bar) 33"/>
          <p:cNvSpPr/>
          <p:nvPr/>
        </p:nvSpPr>
        <p:spPr>
          <a:xfrm>
            <a:off x="3200400" y="733489"/>
            <a:ext cx="1219200" cy="321101"/>
          </a:xfrm>
          <a:prstGeom prst="accentCallout1">
            <a:avLst>
              <a:gd name="adj1" fmla="val 45417"/>
              <a:gd name="adj2" fmla="val -2669"/>
              <a:gd name="adj3" fmla="val 183614"/>
              <a:gd name="adj4" fmla="val -1201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Loop Out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0" name="Line Callout 1 (Accent Bar) 39"/>
          <p:cNvSpPr/>
          <p:nvPr/>
        </p:nvSpPr>
        <p:spPr>
          <a:xfrm>
            <a:off x="4533900" y="750112"/>
            <a:ext cx="876300" cy="321101"/>
          </a:xfrm>
          <a:prstGeom prst="accentCallout1">
            <a:avLst>
              <a:gd name="adj1" fmla="val 45417"/>
              <a:gd name="adj2" fmla="val -2669"/>
              <a:gd name="adj3" fmla="val 238986"/>
              <a:gd name="adj4" fmla="val -6613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No action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Line Callout 1 (Accent Bar) 40"/>
          <p:cNvSpPr/>
          <p:nvPr/>
        </p:nvSpPr>
        <p:spPr>
          <a:xfrm>
            <a:off x="134848" y="1981200"/>
            <a:ext cx="1579880" cy="374992"/>
          </a:xfrm>
          <a:prstGeom prst="accentCallout1">
            <a:avLst>
              <a:gd name="adj1" fmla="val 43216"/>
              <a:gd name="adj2" fmla="val 103100"/>
              <a:gd name="adj3" fmla="val 145120"/>
              <a:gd name="adj4" fmla="val 1203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4-beat Loop / 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Loop Disable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4909" y="3260936"/>
            <a:ext cx="2450214" cy="1000125"/>
            <a:chOff x="1657692" y="3505200"/>
            <a:chExt cx="2450214" cy="1000125"/>
          </a:xfrm>
        </p:grpSpPr>
        <p:pic>
          <p:nvPicPr>
            <p:cNvPr id="49" name="Picture 2" descr="C:\Users\Pedro\Desktop\Z_DRIVE_Pedro\2 Music - Controllers\0_MAPS_Traktor\z_other mappings\XDJ-XZ Traktor - v6.1.8b\3 - Support files\Source files\pics\XDJ-XZ - Top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1" t="33927" r="74634" b="60708"/>
            <a:stretch/>
          </p:blipFill>
          <p:spPr bwMode="auto">
            <a:xfrm>
              <a:off x="1657692" y="3505200"/>
              <a:ext cx="1199808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3048000" y="3763100"/>
              <a:ext cx="1059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Loop 1/2X</a:t>
              </a:r>
              <a:endParaRPr lang="en-US" sz="16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0320" y="4388277"/>
            <a:ext cx="4979880" cy="1000125"/>
            <a:chOff x="109448" y="4821238"/>
            <a:chExt cx="4979880" cy="1000125"/>
          </a:xfrm>
        </p:grpSpPr>
        <p:pic>
          <p:nvPicPr>
            <p:cNvPr id="47" name="Picture 2" descr="C:\Users\Pedro\Desktop\Z_DRIVE_Pedro\2 Music - Controllers\0_MAPS_Traktor\z_other mappings\XDJ-XZ Traktor - v6.1.8b\3 - Support files\Source files\pics\XDJ-XZ - Top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7" t="34083" r="69619" b="61557"/>
            <a:stretch/>
          </p:blipFill>
          <p:spPr bwMode="auto">
            <a:xfrm>
              <a:off x="109448" y="4914901"/>
              <a:ext cx="736144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103654" y="4963299"/>
              <a:ext cx="272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4982747"/>
              <a:ext cx="2041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Beatjump</a:t>
              </a:r>
              <a:r>
                <a:rPr lang="en-US" sz="1600" b="1" dirty="0" smtClean="0"/>
                <a:t>/Loop move</a:t>
              </a:r>
              <a:endParaRPr lang="en-US" sz="1600" b="1" dirty="0"/>
            </a:p>
          </p:txBody>
        </p:sp>
        <p:pic>
          <p:nvPicPr>
            <p:cNvPr id="51" name="Picture 2" descr="C:\Users\Pedro\Desktop\Z_DRIVE_Pedro\2 Music - Controllers\0_MAPS_Traktor\z_other mappings\XDJ-XZ Traktor - v6.1.8b\3 - Support files\Source files\pics\XDJ-XZ - Top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1" t="33927" r="74634" b="60708"/>
            <a:stretch/>
          </p:blipFill>
          <p:spPr bwMode="auto">
            <a:xfrm>
              <a:off x="1692788" y="4821238"/>
              <a:ext cx="1199808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C:\Users\Pedro\Desktop\Z_DRIVE_Pedro\2 Music - Controllers\0_MAPS_Traktor\z_other mappings\XDJ-XZ Traktor - v6.1.8b\3 - Support files\Source files\pics\XDJ-XZ - T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7" t="34083" r="69619" b="61557"/>
          <a:stretch/>
        </p:blipFill>
        <p:spPr bwMode="auto">
          <a:xfrm>
            <a:off x="430320" y="5709503"/>
            <a:ext cx="736144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560809" y="5777349"/>
            <a:ext cx="27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68872" y="5777349"/>
            <a:ext cx="1131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Deck Zoom</a:t>
            </a:r>
            <a:endParaRPr lang="en-US" sz="1600" b="1" dirty="0"/>
          </a:p>
        </p:txBody>
      </p:sp>
      <p:pic>
        <p:nvPicPr>
          <p:cNvPr id="56" name="Picture 2" descr="C:\Users\Pedro\Desktop\Z_DRIVE_Pedro\2 Music - Controllers\0_MAPS_Traktor\z_other mappings\XDJ-XZ Traktor - v6.1.8b\3 - Support files\Source files\pics\XDJ-XZ - T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6" t="23640" r="35939" b="70995"/>
          <a:stretch/>
        </p:blipFill>
        <p:spPr bwMode="auto">
          <a:xfrm>
            <a:off x="2013660" y="5615840"/>
            <a:ext cx="1199808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45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22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87</cp:revision>
  <dcterms:created xsi:type="dcterms:W3CDTF">2006-08-16T00:00:00Z</dcterms:created>
  <dcterms:modified xsi:type="dcterms:W3CDTF">2020-04-10T15:46:27Z</dcterms:modified>
</cp:coreProperties>
</file>