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0" autoAdjust="0"/>
    <p:restoredTop sz="94660"/>
  </p:normalViewPr>
  <p:slideViewPr>
    <p:cSldViewPr>
      <p:cViewPr varScale="1">
        <p:scale>
          <a:sx n="81" d="100"/>
          <a:sy n="81" d="100"/>
        </p:scale>
        <p:origin x="-90" y="-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5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3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9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8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2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7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9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5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B94E-A626-433F-982C-2D80FFE8B9B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bGP_ECnWiQ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MbGP_ECnWiQ" TargetMode="External"/><Relationship Id="rId5" Type="http://schemas.openxmlformats.org/officeDocument/2006/relationships/hyperlink" Target="https://www.youtube.com/watch?v=7EPfY9bGGlw&amp;list=PLIlvTGzSxI0UV1oJfRDL4fYY9oRyLkBik&amp;index=1" TargetMode="External"/><Relationship Id="rId4" Type="http://schemas.openxmlformats.org/officeDocument/2006/relationships/hyperlink" Target="https://github.com/pestrela/music/blob/master/ddj/4%20Manuals/XDJ-XZ%20-%20Full%20Manual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1"/>
            <a:ext cx="864096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You can choose to install the XDJ-XZ </a:t>
            </a:r>
            <a:r>
              <a:rPr lang="en-US" sz="2200" dirty="0"/>
              <a:t>mapping </a:t>
            </a:r>
            <a:r>
              <a:rPr lang="en-US" sz="2200" dirty="0" smtClean="0"/>
              <a:t>with or without BOME.</a:t>
            </a:r>
          </a:p>
          <a:p>
            <a:endParaRPr lang="en-US" sz="2200" b="1" u="sng" dirty="0"/>
          </a:p>
          <a:p>
            <a:r>
              <a:rPr lang="en-US" sz="2200" u="sng" dirty="0" smtClean="0"/>
              <a:t>TO INSTALL </a:t>
            </a:r>
            <a:r>
              <a:rPr lang="en-US" sz="2200" b="1" u="sng" dirty="0" smtClean="0"/>
              <a:t>WITH </a:t>
            </a:r>
            <a:r>
              <a:rPr lang="en-US" sz="2200" u="sng" dirty="0" smtClean="0"/>
              <a:t>BOME</a:t>
            </a:r>
            <a:r>
              <a:rPr lang="en-US" sz="2200" dirty="0"/>
              <a:t>:</a:t>
            </a:r>
          </a:p>
          <a:p>
            <a:pPr marL="457200" indent="-457200">
              <a:buFontTx/>
              <a:buChar char="-"/>
            </a:pPr>
            <a:r>
              <a:rPr lang="en-US" sz="2200" dirty="0" smtClean="0"/>
              <a:t>See the installation video </a:t>
            </a:r>
            <a:r>
              <a:rPr lang="en-US" sz="2200" b="1" i="1" dirty="0" smtClean="0">
                <a:hlinkClick r:id="rId2"/>
              </a:rPr>
              <a:t>https</a:t>
            </a:r>
            <a:r>
              <a:rPr lang="en-US" sz="2200" b="1" i="1" dirty="0">
                <a:hlinkClick r:id="rId2"/>
              </a:rPr>
              <a:t>://</a:t>
            </a:r>
            <a:r>
              <a:rPr lang="en-US" sz="2200" b="1" i="1" dirty="0" smtClean="0">
                <a:hlinkClick r:id="rId2"/>
              </a:rPr>
              <a:t>youtu.be/MbGP_ECnWiQ</a:t>
            </a:r>
            <a:endParaRPr lang="en-US" sz="2200" b="1" i="1" dirty="0" smtClean="0"/>
          </a:p>
          <a:p>
            <a:pPr marL="457200" indent="-457200">
              <a:buFontTx/>
              <a:buChar char="-"/>
            </a:pPr>
            <a:r>
              <a:rPr lang="en-US" sz="2200" dirty="0" smtClean="0"/>
              <a:t>Follow the DDJ-1000 installation guide PDF</a:t>
            </a:r>
          </a:p>
          <a:p>
            <a:pPr marL="914400" lvl="1" indent="-457200">
              <a:buFontTx/>
              <a:buChar char="-"/>
            </a:pPr>
            <a:r>
              <a:rPr lang="en-US" sz="2200" dirty="0" smtClean="0"/>
              <a:t>Then see the XDJ-XZ specific instructions on </a:t>
            </a:r>
            <a:r>
              <a:rPr lang="en-US" sz="2200" u="sng" dirty="0" smtClean="0"/>
              <a:t>Page 45</a:t>
            </a:r>
          </a:p>
          <a:p>
            <a:pPr marL="457200" indent="-457200">
              <a:buFontTx/>
              <a:buChar char="-"/>
            </a:pPr>
            <a:endParaRPr lang="en-US" sz="2200" dirty="0"/>
          </a:p>
          <a:p>
            <a:endParaRPr lang="en-US" sz="2200" dirty="0"/>
          </a:p>
          <a:p>
            <a:r>
              <a:rPr lang="en-US" sz="2200" u="sng" dirty="0" smtClean="0"/>
              <a:t>WHAT WILL YOU </a:t>
            </a:r>
            <a:r>
              <a:rPr lang="en-US" sz="2200" b="1" u="sng" dirty="0" smtClean="0"/>
              <a:t>GAIN</a:t>
            </a:r>
            <a:r>
              <a:rPr lang="en-US" sz="2200" u="sng" dirty="0" smtClean="0"/>
              <a:t>?</a:t>
            </a:r>
            <a:endParaRPr lang="en-US" sz="2200" u="sng" dirty="0"/>
          </a:p>
          <a:p>
            <a:pPr marL="457200" indent="-457200">
              <a:buFontTx/>
              <a:buChar char="-"/>
            </a:pPr>
            <a:r>
              <a:rPr lang="en-US" sz="2200" dirty="0"/>
              <a:t>Jog screens</a:t>
            </a:r>
          </a:p>
          <a:p>
            <a:pPr marL="457200" indent="-457200">
              <a:buFontTx/>
              <a:buChar char="-"/>
            </a:pPr>
            <a:r>
              <a:rPr lang="en-US" sz="2200" dirty="0"/>
              <a:t>All </a:t>
            </a:r>
            <a:r>
              <a:rPr lang="en-US" sz="2200" dirty="0" err="1"/>
              <a:t>traktor</a:t>
            </a:r>
            <a:r>
              <a:rPr lang="en-US" sz="2200" dirty="0"/>
              <a:t> </a:t>
            </a:r>
            <a:r>
              <a:rPr lang="en-US" sz="2200" dirty="0" err="1"/>
              <a:t>MacroFX</a:t>
            </a:r>
            <a:r>
              <a:rPr lang="en-US" sz="2200" dirty="0"/>
              <a:t> and </a:t>
            </a:r>
            <a:r>
              <a:rPr lang="en-US" sz="2200" dirty="0" err="1" smtClean="0"/>
              <a:t>MixerFX</a:t>
            </a:r>
            <a:r>
              <a:rPr lang="en-US" sz="2200" dirty="0" smtClean="0"/>
              <a:t> </a:t>
            </a:r>
          </a:p>
          <a:p>
            <a:pPr marL="914400" lvl="1" indent="-457200">
              <a:buFontTx/>
              <a:buChar char="-"/>
            </a:pPr>
            <a:r>
              <a:rPr lang="en-US" sz="2200" dirty="0" smtClean="0"/>
              <a:t>(these are </a:t>
            </a:r>
            <a:r>
              <a:rPr lang="en-US" sz="2200" b="1" dirty="0" smtClean="0"/>
              <a:t>in addition </a:t>
            </a:r>
            <a:r>
              <a:rPr lang="en-US" sz="2200" dirty="0" smtClean="0"/>
              <a:t>to Pioneer </a:t>
            </a:r>
            <a:r>
              <a:rPr lang="en-US" sz="2200" dirty="0" err="1" smtClean="0"/>
              <a:t>SoundColorFX</a:t>
            </a:r>
            <a:r>
              <a:rPr lang="en-US" sz="2200" dirty="0" smtClean="0"/>
              <a:t> Hardware effects</a:t>
            </a:r>
            <a:r>
              <a:rPr lang="en-US" sz="2200" dirty="0" smtClean="0"/>
              <a:t>)</a:t>
            </a:r>
          </a:p>
          <a:p>
            <a:pPr marL="457200" indent="-457200">
              <a:buFontTx/>
              <a:buChar char="-"/>
            </a:pPr>
            <a:r>
              <a:rPr lang="en-US" sz="2200" dirty="0" smtClean="0"/>
              <a:t>Any future updates to this mapping</a:t>
            </a:r>
            <a:endParaRPr lang="en-US" sz="2200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90918" y="6492875"/>
            <a:ext cx="453082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9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4028" y="431761"/>
            <a:ext cx="123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XDJ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758283" y="1106085"/>
            <a:ext cx="4032448" cy="2592289"/>
            <a:chOff x="4788024" y="2060848"/>
            <a:chExt cx="4032448" cy="2592289"/>
          </a:xfrm>
        </p:grpSpPr>
        <p:pic>
          <p:nvPicPr>
            <p:cNvPr id="1026" name="Picture 2" descr="C:\Users\Pedro\Desktop\Z_DRIVE_Pedro\2 Music - Controllers\0_MAPS_Traktor\z_other mappings\v6.1.3 - XDJ-XZ mapping\Support files\Source files\pics\XDJ-XZ - Midi config 1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77"/>
            <a:stretch/>
          </p:blipFill>
          <p:spPr bwMode="auto">
            <a:xfrm>
              <a:off x="4788024" y="2060848"/>
              <a:ext cx="4032448" cy="2592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5796136" y="2780928"/>
              <a:ext cx="502625" cy="7340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9848" y="2736726"/>
              <a:ext cx="502625" cy="7340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603561" y="2754635"/>
              <a:ext cx="502625" cy="7340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4614" y="1106085"/>
            <a:ext cx="4320930" cy="2592289"/>
            <a:chOff x="264355" y="2060848"/>
            <a:chExt cx="4320930" cy="2592289"/>
          </a:xfrm>
        </p:grpSpPr>
        <p:pic>
          <p:nvPicPr>
            <p:cNvPr id="1027" name="Picture 3" descr="C:\Users\Pedro\Desktop\Z_DRIVE_Pedro\2 Music - Controllers\0_MAPS_Traktor\z_other mappings\v6.1.3 - XDJ-XZ mapping\Support files\Source files\pics\XDJ-XZ - Midi config 3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7" t="28859"/>
            <a:stretch/>
          </p:blipFill>
          <p:spPr bwMode="auto">
            <a:xfrm>
              <a:off x="264355" y="2060848"/>
              <a:ext cx="4320930" cy="2592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394445" y="3789040"/>
              <a:ext cx="468052" cy="36138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11560" y="3041155"/>
              <a:ext cx="2592288" cy="4737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90794" y="3789040"/>
              <a:ext cx="468052" cy="4333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97195" y="4419600"/>
            <a:ext cx="79521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More info: </a:t>
            </a:r>
            <a:r>
              <a:rPr lang="en-US" sz="1400" dirty="0" smtClean="0"/>
              <a:t>See page 128 of the Pioneer Manual: 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://github.com/pestrela/music/blob/master/ddj/4%20Manuals/XDJ-XZ%20-%</a:t>
            </a:r>
            <a:r>
              <a:rPr lang="en-US" sz="1400" dirty="0" smtClean="0">
                <a:hlinkClick r:id="rId4"/>
              </a:rPr>
              <a:t>20Full%20Manual.pdf</a:t>
            </a:r>
            <a:r>
              <a:rPr lang="en-US" sz="1400" dirty="0" smtClean="0"/>
              <a:t> </a:t>
            </a:r>
          </a:p>
          <a:p>
            <a:endParaRPr lang="en-US" sz="1400" dirty="0"/>
          </a:p>
          <a:p>
            <a:r>
              <a:rPr lang="en-US" sz="1400" b="1" dirty="0"/>
              <a:t>XDJ-XZ </a:t>
            </a:r>
            <a:r>
              <a:rPr lang="en-US" sz="1400" b="1" dirty="0" smtClean="0"/>
              <a:t>features video</a:t>
            </a:r>
            <a:r>
              <a:rPr lang="en-US" sz="1400" b="1" dirty="0"/>
              <a:t>:</a:t>
            </a:r>
            <a:br>
              <a:rPr lang="en-US" sz="1400" b="1" dirty="0"/>
            </a:br>
            <a:r>
              <a:rPr lang="en-US" sz="1400" b="1" dirty="0"/>
              <a:t> </a:t>
            </a:r>
            <a:r>
              <a:rPr lang="en-US" sz="1400" dirty="0"/>
              <a:t>   </a:t>
            </a:r>
            <a:r>
              <a:rPr lang="en-US" sz="1400" dirty="0">
                <a:hlinkClick r:id="rId5"/>
              </a:rPr>
              <a:t>https://www.youtube.com/watch?v=7EPfY9bGGlw&amp;list=PLIlvTGzSxI0UV1oJfRDL4fYY9oRyLkBik&amp;index=1</a:t>
            </a:r>
            <a:endParaRPr lang="en-US" sz="1400" dirty="0"/>
          </a:p>
          <a:p>
            <a:endParaRPr lang="en-US" sz="1400" b="1" dirty="0" smtClean="0"/>
          </a:p>
          <a:p>
            <a:r>
              <a:rPr lang="en-US" sz="1400" b="1" dirty="0" smtClean="0"/>
              <a:t>BOME installation video: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 smtClean="0"/>
              <a:t>   </a:t>
            </a:r>
            <a:r>
              <a:rPr lang="en-US" sz="1400" dirty="0" smtClean="0"/>
              <a:t> </a:t>
            </a:r>
            <a:r>
              <a:rPr lang="en-US" sz="1400" dirty="0">
                <a:hlinkClick r:id="rId6"/>
              </a:rPr>
              <a:t>https://youtu.be/MbGP_ECnWiQ 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90918" y="6492875"/>
            <a:ext cx="453082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5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2165" y="3321322"/>
            <a:ext cx="8550842" cy="3185222"/>
            <a:chOff x="269630" y="3484138"/>
            <a:chExt cx="8252071" cy="2916662"/>
          </a:xfrm>
        </p:grpSpPr>
        <p:grpSp>
          <p:nvGrpSpPr>
            <p:cNvPr id="16" name="Group 15"/>
            <p:cNvGrpSpPr/>
            <p:nvPr/>
          </p:nvGrpSpPr>
          <p:grpSpPr>
            <a:xfrm>
              <a:off x="5867400" y="3602750"/>
              <a:ext cx="2654301" cy="1574154"/>
              <a:chOff x="61946" y="4067780"/>
              <a:chExt cx="4695826" cy="2282896"/>
            </a:xfrm>
          </p:grpSpPr>
          <p:pic>
            <p:nvPicPr>
              <p:cNvPr id="29" name="Picture 3" descr="C:\Users\Pedro\Desktop\Z_DRIVE_Pedro\2 Music - Controllers\0_MAPS_Traktor\DDJ Pioneer\XDJ-XZ version (based on v6.1.2)\pics\bome log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46" y="4598076"/>
                <a:ext cx="4695826" cy="1752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Oval 29"/>
              <p:cNvSpPr/>
              <p:nvPr/>
            </p:nvSpPr>
            <p:spPr>
              <a:xfrm>
                <a:off x="323528" y="4701022"/>
                <a:ext cx="864096" cy="124825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1946" y="4067780"/>
                <a:ext cx="1857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Proper BOME log: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630" y="3484138"/>
              <a:ext cx="2513741" cy="2916662"/>
              <a:chOff x="304799" y="2695855"/>
              <a:chExt cx="2513741" cy="225714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24267" y="3049540"/>
                <a:ext cx="2294273" cy="1903460"/>
                <a:chOff x="323528" y="836712"/>
                <a:chExt cx="3646512" cy="3025354"/>
              </a:xfrm>
            </p:grpSpPr>
            <p:pic>
              <p:nvPicPr>
                <p:cNvPr id="24" name="Picture 2" descr="C:\Users\Pedro\Desktop\Z_DRIVE_Pedro\2 Music - Controllers\0_MAPS_Traktor\DDJ Pioneer\XDJ-XZ version (based on v6.1.2)\pics\bome config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6873"/>
                <a:stretch/>
              </p:blipFill>
              <p:spPr bwMode="auto">
                <a:xfrm>
                  <a:off x="323528" y="836712"/>
                  <a:ext cx="3597721" cy="30253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Oval 24"/>
                <p:cNvSpPr/>
                <p:nvPr/>
              </p:nvSpPr>
              <p:spPr>
                <a:xfrm>
                  <a:off x="3033936" y="1509789"/>
                  <a:ext cx="936104" cy="361383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43565" y="1412776"/>
                  <a:ext cx="2157207" cy="483662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76536" y="2837998"/>
                  <a:ext cx="2124236" cy="523144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961480" y="2999759"/>
                  <a:ext cx="936104" cy="361383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304799" y="2695855"/>
                <a:ext cx="2144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Proper BOME </a:t>
                </a:r>
                <a:r>
                  <a:rPr lang="en-US" dirty="0" err="1" smtClean="0"/>
                  <a:t>config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022316" y="3572055"/>
              <a:ext cx="2144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Proper BOME </a:t>
              </a:r>
              <a:r>
                <a:rPr lang="en-US" dirty="0" err="1" smtClean="0"/>
                <a:t>config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315" y="3961385"/>
              <a:ext cx="2616485" cy="1540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Oval 19"/>
            <p:cNvSpPr/>
            <p:nvPr/>
          </p:nvSpPr>
          <p:spPr>
            <a:xfrm rot="1778021">
              <a:off x="3578504" y="4678261"/>
              <a:ext cx="1371600" cy="4631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19491276">
              <a:off x="3706912" y="4772532"/>
              <a:ext cx="1371600" cy="4631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38136" y="183475"/>
            <a:ext cx="6464559" cy="2841381"/>
            <a:chOff x="390991" y="1030082"/>
            <a:chExt cx="5855862" cy="2405355"/>
          </a:xfrm>
        </p:grpSpPr>
        <p:grpSp>
          <p:nvGrpSpPr>
            <p:cNvPr id="33" name="Group 32"/>
            <p:cNvGrpSpPr/>
            <p:nvPr/>
          </p:nvGrpSpPr>
          <p:grpSpPr>
            <a:xfrm>
              <a:off x="1150422" y="1401034"/>
              <a:ext cx="5096431" cy="2034403"/>
              <a:chOff x="313769" y="1189799"/>
              <a:chExt cx="8496675" cy="3991801"/>
            </a:xfrm>
          </p:grpSpPr>
          <p:sp>
            <p:nvSpPr>
              <p:cNvPr id="35" name="Right Arrow 34"/>
              <p:cNvSpPr/>
              <p:nvPr/>
            </p:nvSpPr>
            <p:spPr>
              <a:xfrm>
                <a:off x="4145230" y="1922131"/>
                <a:ext cx="770387" cy="224689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769" y="1189799"/>
                <a:ext cx="3642860" cy="398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7" name="Group 36"/>
              <p:cNvGrpSpPr/>
              <p:nvPr/>
            </p:nvGrpSpPr>
            <p:grpSpPr>
              <a:xfrm>
                <a:off x="5114745" y="1189799"/>
                <a:ext cx="3695699" cy="3991801"/>
                <a:chOff x="5181600" y="1189799"/>
                <a:chExt cx="3695699" cy="3991801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5181600" y="1189799"/>
                  <a:ext cx="3638634" cy="3991801"/>
                  <a:chOff x="5181600" y="1189799"/>
                  <a:chExt cx="3638634" cy="3991801"/>
                </a:xfrm>
              </p:grpSpPr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5181600" y="1189799"/>
                    <a:ext cx="3638634" cy="3991801"/>
                    <a:chOff x="5181600" y="1189799"/>
                    <a:chExt cx="3638634" cy="3991801"/>
                  </a:xfrm>
                </p:grpSpPr>
                <p:pic>
                  <p:nvPicPr>
                    <p:cNvPr id="49" name="Picture 48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095" t="2784" r="3817" b="4481"/>
                    <a:stretch/>
                  </p:blipFill>
                  <p:spPr bwMode="auto">
                    <a:xfrm>
                      <a:off x="5181600" y="1189799"/>
                      <a:ext cx="3549023" cy="360418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50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40458"/>
                    <a:stretch/>
                  </p:blipFill>
                  <p:spPr bwMode="auto">
                    <a:xfrm>
                      <a:off x="5181600" y="2819400"/>
                      <a:ext cx="3638634" cy="2362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6019800" y="3100387"/>
                    <a:ext cx="2590800" cy="485776"/>
                    <a:chOff x="6019800" y="3100387"/>
                    <a:chExt cx="2590800" cy="485776"/>
                  </a:xfrm>
                </p:grpSpPr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6019800" y="3100387"/>
                      <a:ext cx="2590800" cy="20955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XDJ-XZ (1)</a:t>
                      </a:r>
                      <a:endParaRPr lang="en-US" sz="1000" dirty="0"/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6019800" y="3376612"/>
                      <a:ext cx="2590800" cy="20955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XDJ-XZ (1)</a:t>
                      </a:r>
                      <a:endParaRPr lang="en-US" sz="1000" dirty="0"/>
                    </a:p>
                  </p:txBody>
                </p:sp>
              </p:grpSp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6010275" y="3857624"/>
                    <a:ext cx="2600325" cy="493252"/>
                    <a:chOff x="6010275" y="3857624"/>
                    <a:chExt cx="2600325" cy="493252"/>
                  </a:xfrm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6010275" y="3857624"/>
                      <a:ext cx="2590800" cy="20955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XDJ-XZ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en-US" sz="1000" dirty="0"/>
                    </a:p>
                  </p:txBody>
                </p: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6019800" y="4141325"/>
                      <a:ext cx="2590800" cy="20955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XDJ-XZ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en-US" sz="1000" dirty="0"/>
                    </a:p>
                  </p:txBody>
                </p:sp>
              </p:grpSp>
            </p:grpSp>
            <p:sp>
              <p:nvSpPr>
                <p:cNvPr id="39" name="Oval 38"/>
                <p:cNvSpPr/>
                <p:nvPr/>
              </p:nvSpPr>
              <p:spPr>
                <a:xfrm>
                  <a:off x="5715000" y="2286001"/>
                  <a:ext cx="3124199" cy="685800"/>
                </a:xfrm>
                <a:prstGeom prst="ellipse">
                  <a:avLst/>
                </a:prstGeom>
                <a:noFill/>
                <a:ln w="444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5753100" y="2996744"/>
                  <a:ext cx="3124199" cy="685800"/>
                </a:xfrm>
                <a:prstGeom prst="ellipse">
                  <a:avLst/>
                </a:prstGeom>
                <a:noFill/>
                <a:ln w="444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753100" y="3724275"/>
                  <a:ext cx="3124199" cy="685800"/>
                </a:xfrm>
                <a:prstGeom prst="ellipse">
                  <a:avLst/>
                </a:prstGeom>
                <a:noFill/>
                <a:ln w="444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sp>
          <p:nvSpPr>
            <p:cNvPr id="34" name="TextBox 33"/>
            <p:cNvSpPr txBox="1"/>
            <p:nvPr/>
          </p:nvSpPr>
          <p:spPr>
            <a:xfrm>
              <a:off x="390991" y="1030082"/>
              <a:ext cx="1508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BOME aliases:</a:t>
              </a:r>
              <a:endParaRPr lang="en-US" dirty="0"/>
            </a:p>
          </p:txBody>
        </p:sp>
      </p:grpSp>
      <p:sp>
        <p:nvSpPr>
          <p:cNvPr id="5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90918" y="6492875"/>
            <a:ext cx="453082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6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4706" y="1104181"/>
            <a:ext cx="8763717" cy="4824536"/>
            <a:chOff x="219823" y="404664"/>
            <a:chExt cx="8763717" cy="4824536"/>
          </a:xfrm>
        </p:grpSpPr>
        <p:pic>
          <p:nvPicPr>
            <p:cNvPr id="2050" name="Picture 2" descr="C:\Users\Pedro\Desktop\Z_DRIVE_Pedro\2 Music - Controllers\0_MAPS_Traktor\DDJ Pioneer\XDJ-XZ version (based on v6.1.2)\pics\traktor settings 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23" y="404664"/>
              <a:ext cx="8763717" cy="482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1835696" y="692696"/>
              <a:ext cx="2232248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19823" y="484709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020272" y="590825"/>
              <a:ext cx="936104" cy="3979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76901" y="491036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524364" y="908720"/>
              <a:ext cx="936104" cy="19442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4028" y="431761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Traktor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90918" y="6492875"/>
            <a:ext cx="453082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2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dro\Desktop\Z_DRIVE_Pedro\2 Music - Controllers\0_MAPS_Traktor\DDJ Pioneer\XDJ-XZ version (based on v6.1.2)\pics\traktor settings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01" y="97718"/>
            <a:ext cx="5416263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3527884" y="548680"/>
            <a:ext cx="2232248" cy="1355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3528" y="3429000"/>
            <a:ext cx="151216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/>
          <p:cNvSpPr/>
          <p:nvPr/>
        </p:nvSpPr>
        <p:spPr>
          <a:xfrm>
            <a:off x="5868144" y="548680"/>
            <a:ext cx="1080120" cy="1368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92280" y="903260"/>
            <a:ext cx="19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DO NOT put XDJ-XZ here</a:t>
            </a:r>
            <a:r>
              <a:rPr lang="en-US" dirty="0" smtClean="0"/>
              <a:t>!!!!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90918" y="6492875"/>
            <a:ext cx="453082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5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128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Estrela</dc:creator>
  <cp:lastModifiedBy>Pedro Estrela</cp:lastModifiedBy>
  <cp:revision>13</cp:revision>
  <dcterms:created xsi:type="dcterms:W3CDTF">2019-10-25T12:45:50Z</dcterms:created>
  <dcterms:modified xsi:type="dcterms:W3CDTF">2020-04-06T22:08:11Z</dcterms:modified>
</cp:coreProperties>
</file>