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7EPfY9bGGlw&amp;list=PLIlvTGzSxI0UV1oJfRDL4fYY9oRyLkBik&amp;index=1" TargetMode="External"/><Relationship Id="rId4" Type="http://schemas.openxmlformats.org/officeDocument/2006/relationships/hyperlink" Target="https://github.com/pestrela/music/blob/master/ddj/4%20Manuals/XDJ-XZ%20-%20Full%20Manu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choose to install the XDJ-XZ mapping with or without BOME.</a:t>
            </a:r>
          </a:p>
          <a:p>
            <a:endParaRPr lang="en-US" sz="2000" dirty="0" smtClean="0"/>
          </a:p>
          <a:p>
            <a:r>
              <a:rPr lang="en-US" sz="2000" u="sng" dirty="0"/>
              <a:t>TO INSTALL </a:t>
            </a:r>
            <a:r>
              <a:rPr lang="en-US" sz="2000" b="1" u="sng" dirty="0" smtClean="0"/>
              <a:t>WITHOUT </a:t>
            </a:r>
            <a:r>
              <a:rPr lang="en-US" sz="2000" u="sng" dirty="0"/>
              <a:t>BOME</a:t>
            </a:r>
            <a:r>
              <a:rPr lang="en-US" sz="20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Just install the TSI as a normal </a:t>
            </a:r>
            <a:r>
              <a:rPr lang="en-US" sz="2000" dirty="0" err="1" smtClean="0"/>
              <a:t>Traktor</a:t>
            </a:r>
            <a:r>
              <a:rPr lang="en-US" sz="2000" dirty="0" smtClean="0"/>
              <a:t> mapping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Configure the controller manager to “XDJ-XZ (1)”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Ignore the “XDJ-XZ (2)” device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 smtClean="0"/>
          </a:p>
          <a:p>
            <a:r>
              <a:rPr lang="en-US" sz="2000" u="sng" dirty="0" smtClean="0"/>
              <a:t>WHAT </a:t>
            </a:r>
            <a:r>
              <a:rPr lang="en-US" sz="2000" u="sng" dirty="0"/>
              <a:t>WILL YOU </a:t>
            </a:r>
            <a:r>
              <a:rPr lang="en-US" sz="2000" b="1" u="sng" dirty="0" smtClean="0"/>
              <a:t>LOSE</a:t>
            </a:r>
            <a:r>
              <a:rPr lang="en-US" sz="2000" u="sng" dirty="0" smtClean="0"/>
              <a:t>?</a:t>
            </a:r>
            <a:endParaRPr lang="en-US" sz="2000" u="sng" dirty="0"/>
          </a:p>
          <a:p>
            <a:pPr marL="457200" indent="-457200">
              <a:buFontTx/>
              <a:buChar char="-"/>
            </a:pPr>
            <a:r>
              <a:rPr lang="en-US" sz="2000" dirty="0" smtClean="0"/>
              <a:t>Jog screens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All </a:t>
            </a:r>
            <a:r>
              <a:rPr lang="en-US" sz="2000" dirty="0" err="1" smtClean="0"/>
              <a:t>traktor</a:t>
            </a:r>
            <a:r>
              <a:rPr lang="en-US" sz="2000" dirty="0" smtClean="0"/>
              <a:t> </a:t>
            </a:r>
            <a:r>
              <a:rPr lang="en-US" sz="2000" dirty="0" err="1" smtClean="0"/>
              <a:t>MacroFX</a:t>
            </a:r>
            <a:r>
              <a:rPr lang="en-US" sz="2000" dirty="0" smtClean="0"/>
              <a:t> and </a:t>
            </a:r>
            <a:r>
              <a:rPr lang="en-US" sz="2000" dirty="0" err="1" smtClean="0"/>
              <a:t>MixerFX</a:t>
            </a:r>
            <a:endParaRPr lang="en-US" sz="2000" dirty="0" smtClean="0"/>
          </a:p>
          <a:p>
            <a:pPr marL="914400" lvl="1" indent="-457200">
              <a:buFontTx/>
              <a:buChar char="-"/>
            </a:pPr>
            <a:r>
              <a:rPr lang="en-US" sz="2000" i="1" dirty="0" smtClean="0"/>
              <a:t>(Pioneer </a:t>
            </a:r>
            <a:r>
              <a:rPr lang="en-US" sz="2000" i="1" dirty="0" err="1" smtClean="0"/>
              <a:t>SoundColorFX</a:t>
            </a:r>
            <a:r>
              <a:rPr lang="en-US" sz="2000" i="1" dirty="0" smtClean="0"/>
              <a:t> hardware effects will still be there)</a:t>
            </a:r>
          </a:p>
          <a:p>
            <a:pPr marL="457200" indent="-457200">
              <a:buFontTx/>
              <a:buChar char="-"/>
            </a:pPr>
            <a:r>
              <a:rPr lang="en-US" sz="2000" dirty="0" smtClean="0"/>
              <a:t>Any future updates </a:t>
            </a:r>
            <a:r>
              <a:rPr lang="en-US" sz="2000" dirty="0"/>
              <a:t>to this </a:t>
            </a:r>
            <a:r>
              <a:rPr lang="en-US" sz="2000" dirty="0" smtClean="0"/>
              <a:t>mapping</a:t>
            </a:r>
            <a:endParaRPr lang="en-US" sz="2000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4028" y="431761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XDJ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8283" y="1106085"/>
            <a:ext cx="4032448" cy="2592289"/>
            <a:chOff x="4788024" y="2060848"/>
            <a:chExt cx="4032448" cy="2592289"/>
          </a:xfrm>
        </p:grpSpPr>
        <p:pic>
          <p:nvPicPr>
            <p:cNvPr id="1026" name="Picture 2" descr="C:\Users\Pedro\Desktop\Z_DRIVE_Pedro\2 Music - Controllers\0_MAPS_Traktor\z_other mappings\v6.1.3 - XDJ-XZ mapping\Support files\Source files\pics\XDJ-XZ - Midi config 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/>
            <a:stretch/>
          </p:blipFill>
          <p:spPr bwMode="auto">
            <a:xfrm>
              <a:off x="4788024" y="2060848"/>
              <a:ext cx="4032448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796136" y="2780928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9848" y="2736726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03561" y="2754635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614" y="1106085"/>
            <a:ext cx="4320930" cy="2592289"/>
            <a:chOff x="264355" y="2060848"/>
            <a:chExt cx="4320930" cy="2592289"/>
          </a:xfrm>
        </p:grpSpPr>
        <p:pic>
          <p:nvPicPr>
            <p:cNvPr id="1027" name="Picture 3" descr="C:\Users\Pedro\Desktop\Z_DRIVE_Pedro\2 Music - Controllers\0_MAPS_Traktor\z_other mappings\v6.1.3 - XDJ-XZ mapping\Support files\Source files\pics\XDJ-XZ - Midi config 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28859"/>
            <a:stretch/>
          </p:blipFill>
          <p:spPr bwMode="auto">
            <a:xfrm>
              <a:off x="264355" y="2060848"/>
              <a:ext cx="4320930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4445" y="3789040"/>
              <a:ext cx="468052" cy="3613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1560" y="3041155"/>
              <a:ext cx="2592288" cy="473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0794" y="3789040"/>
              <a:ext cx="468052" cy="433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7195" y="4419600"/>
            <a:ext cx="7952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More info: </a:t>
            </a:r>
            <a:r>
              <a:rPr lang="en-US" sz="1400" dirty="0" smtClean="0"/>
              <a:t>See page 128 of the Pioneer Manual: 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://github.com/pestrela/music/blob/master/ddj/4%20Manuals/XDJ-XZ%20-%</a:t>
            </a:r>
            <a:r>
              <a:rPr lang="en-US" sz="1400" dirty="0" smtClean="0">
                <a:hlinkClick r:id="rId4"/>
              </a:rPr>
              <a:t>20Full%20Manual.pdf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r>
              <a:rPr lang="en-US" sz="1400" b="1" dirty="0"/>
              <a:t>XDJ-XZ </a:t>
            </a:r>
            <a:r>
              <a:rPr lang="en-US" sz="1400" b="1" dirty="0" smtClean="0"/>
              <a:t>features video</a:t>
            </a:r>
            <a:r>
              <a:rPr lang="en-US" sz="1400" b="1" dirty="0"/>
              <a:t>:</a:t>
            </a:r>
            <a:br>
              <a:rPr lang="en-US" sz="1400" b="1" dirty="0"/>
            </a:br>
            <a:r>
              <a:rPr lang="en-US" sz="1400" b="1" dirty="0"/>
              <a:t> </a:t>
            </a:r>
            <a:r>
              <a:rPr lang="en-US" sz="1400" dirty="0"/>
              <a:t>   </a:t>
            </a:r>
            <a:r>
              <a:rPr lang="en-US" sz="1400" dirty="0">
                <a:hlinkClick r:id="rId5"/>
              </a:rPr>
              <a:t>https://www.youtube.com/watch?v=7EPfY9bGGlw&amp;list=PLIlvTGzSxI0UV1oJfRDL4fYY9oRyLkBik&amp;index=1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028" y="43176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Traktor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0965" y="404664"/>
            <a:ext cx="8680283" cy="6070984"/>
            <a:chOff x="340965" y="404664"/>
            <a:chExt cx="8680283" cy="6070984"/>
          </a:xfrm>
        </p:grpSpPr>
        <p:pic>
          <p:nvPicPr>
            <p:cNvPr id="1026" name="Picture 2" descr="C:\Users\Pedro\Desktop\Z_DRIVE_Pedro\2 Music - Controllers\0_MAPS_Traktor\DDJ Pioneer\XDJ-XZ version (based on v6.1.2)\pics\traktor settings 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"/>
            <a:stretch/>
          </p:blipFill>
          <p:spPr bwMode="auto">
            <a:xfrm>
              <a:off x="340965" y="404664"/>
              <a:ext cx="5416263" cy="607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344792" y="3713634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Left Arrow 2"/>
            <p:cNvSpPr/>
            <p:nvPr/>
          </p:nvSpPr>
          <p:spPr>
            <a:xfrm>
              <a:off x="5889408" y="833314"/>
              <a:ext cx="1080120" cy="13681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13544" y="1187894"/>
              <a:ext cx="1907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WITHOUT </a:t>
              </a:r>
              <a:r>
                <a:rPr lang="en-US" u="sng" dirty="0" err="1" smtClean="0"/>
                <a:t>bome</a:t>
              </a:r>
              <a:r>
                <a:rPr lang="en-US" u="sng" dirty="0" smtClean="0"/>
                <a:t>, </a:t>
              </a:r>
            </a:p>
            <a:p>
              <a:r>
                <a:rPr lang="en-US" u="sng" dirty="0"/>
                <a:t>d</a:t>
              </a:r>
              <a:r>
                <a:rPr lang="en-US" u="sng" dirty="0" smtClean="0"/>
                <a:t>o put </a:t>
              </a:r>
              <a:r>
                <a:rPr lang="en-US" u="sng" dirty="0" smtClean="0"/>
                <a:t>XDJ-XZ (1) here</a:t>
              </a:r>
              <a:r>
                <a:rPr lang="en-US" dirty="0" smtClean="0"/>
                <a:t>!!!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089208" y="1049338"/>
              <a:ext cx="1224136" cy="936104"/>
              <a:chOff x="4067944" y="764704"/>
              <a:chExt cx="1224136" cy="93610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067944" y="833982"/>
                <a:ext cx="1224136" cy="866826"/>
              </a:xfrm>
              <a:prstGeom prst="line">
                <a:avLst/>
              </a:prstGeom>
              <a:ln w="254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1960" y="764704"/>
                <a:ext cx="1080120" cy="936104"/>
              </a:xfrm>
              <a:prstGeom prst="line">
                <a:avLst/>
              </a:prstGeom>
              <a:ln w="254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15</cp:revision>
  <dcterms:created xsi:type="dcterms:W3CDTF">2019-10-25T12:45:50Z</dcterms:created>
  <dcterms:modified xsi:type="dcterms:W3CDTF">2020-04-10T15:02:28Z</dcterms:modified>
</cp:coreProperties>
</file>