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djestrela2/play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XDJ-XZ mapping for </a:t>
            </a:r>
            <a:r>
              <a:rPr lang="en-US" sz="2800" dirty="0" err="1"/>
              <a:t>Traktor</a:t>
            </a:r>
            <a:r>
              <a:rPr lang="en-US" sz="2800" dirty="0"/>
              <a:t> Pro 3 with </a:t>
            </a:r>
            <a:r>
              <a:rPr lang="en-US" sz="2800" dirty="0" err="1"/>
              <a:t>JogScreens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jog screens require the BOME midi translator.</a:t>
            </a:r>
          </a:p>
          <a:p>
            <a:r>
              <a:rPr lang="en-US" sz="2800" dirty="0"/>
              <a:t>A free trial is available in https://www.bome.com</a:t>
            </a:r>
          </a:p>
          <a:p>
            <a:endParaRPr lang="en-US" sz="2800" dirty="0"/>
          </a:p>
          <a:p>
            <a:r>
              <a:rPr lang="en-US" sz="2800" dirty="0"/>
              <a:t>IMPORTANT: do NOT set XDJ-XZ in the controller manager. </a:t>
            </a:r>
          </a:p>
          <a:p>
            <a:r>
              <a:rPr lang="en-US" sz="2800" dirty="0"/>
              <a:t>Put the BOME device there instead!</a:t>
            </a:r>
          </a:p>
          <a:p>
            <a:endParaRPr lang="en-US" sz="2800" dirty="0"/>
          </a:p>
          <a:p>
            <a:r>
              <a:rPr lang="en-US" sz="2800" dirty="0"/>
              <a:t>These slides show the basic configuration for the XDJ-XZ. </a:t>
            </a:r>
          </a:p>
          <a:p>
            <a:r>
              <a:rPr lang="en-US" sz="2800" dirty="0"/>
              <a:t>For more details, please see the DDJ-1000 specific guide.</a:t>
            </a:r>
          </a:p>
          <a:p>
            <a:endParaRPr lang="en-US" sz="2800" dirty="0"/>
          </a:p>
          <a:p>
            <a:r>
              <a:rPr lang="en-US" sz="2800" dirty="0"/>
              <a:t>For a feature demo, see the videos on:</a:t>
            </a:r>
          </a:p>
          <a:p>
            <a:r>
              <a:rPr lang="en-US" sz="2800" dirty="0">
                <a:hlinkClick r:id="rId2"/>
              </a:rPr>
              <a:t>https://www.youtube.com/user/djestrela2/playlists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4028" y="431761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XDJ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8283" y="1106085"/>
            <a:ext cx="4032448" cy="2592289"/>
            <a:chOff x="4788024" y="2060848"/>
            <a:chExt cx="4032448" cy="2592289"/>
          </a:xfrm>
        </p:grpSpPr>
        <p:pic>
          <p:nvPicPr>
            <p:cNvPr id="1026" name="Picture 2" descr="C:\Users\Pedro\Desktop\Z_DRIVE_Pedro\2 Music - Controllers\0_MAPS_Traktor\z_other mappings\v6.1.3 - XDJ-XZ mapping\Support files\Source files\pics\XDJ-XZ - Midi config 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/>
            <a:stretch/>
          </p:blipFill>
          <p:spPr bwMode="auto">
            <a:xfrm>
              <a:off x="4788024" y="2060848"/>
              <a:ext cx="4032448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796136" y="2780928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9848" y="2736726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03561" y="2754635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614" y="1106085"/>
            <a:ext cx="4320930" cy="2592289"/>
            <a:chOff x="264355" y="2060848"/>
            <a:chExt cx="4320930" cy="2592289"/>
          </a:xfrm>
        </p:grpSpPr>
        <p:pic>
          <p:nvPicPr>
            <p:cNvPr id="1027" name="Picture 3" descr="C:\Users\Pedro\Desktop\Z_DRIVE_Pedro\2 Music - Controllers\0_MAPS_Traktor\z_other mappings\v6.1.3 - XDJ-XZ mapping\Support files\Source files\pics\XDJ-XZ - Midi config 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28859"/>
            <a:stretch/>
          </p:blipFill>
          <p:spPr bwMode="auto">
            <a:xfrm>
              <a:off x="264355" y="2060848"/>
              <a:ext cx="4320930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4445" y="3789040"/>
              <a:ext cx="468052" cy="3613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1560" y="3041155"/>
              <a:ext cx="2592288" cy="473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0794" y="3789040"/>
              <a:ext cx="468052" cy="433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682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Please install the XDJ-XZ driver first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Confirm </a:t>
            </a:r>
            <a:r>
              <a:rPr lang="en-US" dirty="0" err="1"/>
              <a:t>R</a:t>
            </a:r>
            <a:r>
              <a:rPr lang="en-US" dirty="0" err="1" smtClean="0"/>
              <a:t>ekordbox</a:t>
            </a:r>
            <a:r>
              <a:rPr lang="en-US" dirty="0" smtClean="0"/>
              <a:t> works correctly before going to </a:t>
            </a:r>
            <a:r>
              <a:rPr lang="en-US" dirty="0" err="1" smtClean="0"/>
              <a:t>Traktor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3597720" cy="56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23528" y="4686830"/>
            <a:ext cx="3672408" cy="1373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3936" y="150978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565" y="1412776"/>
            <a:ext cx="2157207" cy="483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536" y="2837998"/>
            <a:ext cx="2124236" cy="523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1480" y="299975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99992" y="433110"/>
            <a:ext cx="4266243" cy="1737484"/>
            <a:chOff x="61946" y="4067780"/>
            <a:chExt cx="4695826" cy="2282896"/>
          </a:xfrm>
        </p:grpSpPr>
        <p:pic>
          <p:nvPicPr>
            <p:cNvPr id="3075" name="Picture 3" descr="C:\Users\Pedro\Desktop\Z_DRIVE_Pedro\2 Music - Controllers\0_MAPS_Traktor\DDJ Pioneer\XDJ-XZ version (based on v6.1.2)\pics\bome lo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6" y="4598076"/>
              <a:ext cx="4695826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23528" y="4701022"/>
              <a:ext cx="864096" cy="124825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46" y="4067780"/>
              <a:ext cx="18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Proper BOME log: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4028" y="431761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 BOME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9952" y="431761"/>
            <a:ext cx="0" cy="62375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028" y="43176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Traktor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1" y="97718"/>
            <a:ext cx="5416263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27884" y="548680"/>
            <a:ext cx="2232248" cy="135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528" y="3429000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5868144" y="548680"/>
            <a:ext cx="1080120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2280" y="9032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 NOT put XDJ-XZ here</a:t>
            </a:r>
            <a:r>
              <a:rPr lang="en-US" dirty="0" smtClean="0"/>
              <a:t>!!!!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6</cp:revision>
  <dcterms:created xsi:type="dcterms:W3CDTF">2019-10-25T12:45:50Z</dcterms:created>
  <dcterms:modified xsi:type="dcterms:W3CDTF">2019-12-28T17:29:03Z</dcterms:modified>
</cp:coreProperties>
</file>