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7" r:id="rId2"/>
    <p:sldId id="294" r:id="rId3"/>
    <p:sldId id="271" r:id="rId4"/>
    <p:sldId id="295" r:id="rId5"/>
    <p:sldId id="282" r:id="rId6"/>
    <p:sldId id="266" r:id="rId7"/>
    <p:sldId id="280" r:id="rId8"/>
    <p:sldId id="296" r:id="rId9"/>
    <p:sldId id="297" r:id="rId10"/>
    <p:sldId id="303" r:id="rId11"/>
    <p:sldId id="284" r:id="rId12"/>
    <p:sldId id="279" r:id="rId13"/>
    <p:sldId id="306" r:id="rId14"/>
    <p:sldId id="256" r:id="rId15"/>
    <p:sldId id="268" r:id="rId16"/>
    <p:sldId id="270" r:id="rId17"/>
    <p:sldId id="301" r:id="rId18"/>
    <p:sldId id="299" r:id="rId19"/>
    <p:sldId id="287" r:id="rId20"/>
    <p:sldId id="288" r:id="rId21"/>
    <p:sldId id="292" r:id="rId22"/>
    <p:sldId id="293" r:id="rId23"/>
    <p:sldId id="302" r:id="rId24"/>
    <p:sldId id="286" r:id="rId25"/>
    <p:sldId id="289" r:id="rId26"/>
    <p:sldId id="269" r:id="rId27"/>
    <p:sldId id="290" r:id="rId28"/>
    <p:sldId id="267" r:id="rId29"/>
    <p:sldId id="304" r:id="rId30"/>
    <p:sldId id="30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9199" autoAdjust="0"/>
  </p:normalViewPr>
  <p:slideViewPr>
    <p:cSldViewPr>
      <p:cViewPr varScale="1">
        <p:scale>
          <a:sx n="114" d="100"/>
          <a:sy n="114" d="100"/>
        </p:scale>
        <p:origin x="-972" y="-108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oneerdj.com/en/support/software/controller/ddj-1000/#firmware-update" TargetMode="External"/><Relationship Id="rId2" Type="http://schemas.openxmlformats.org/officeDocument/2006/relationships/hyperlink" Target="https://www.pioneerdj.com/en/support/software/controller/ddj-1000/#driv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kordbox.com/en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.estrela@gmail.com" TargetMode="External"/><Relationship Id="rId2" Type="http://schemas.openxmlformats.org/officeDocument/2006/relationships/hyperlink" Target="https://wetransfer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me.com/products/miditranslator#download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8919" y="5334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DDJ-1000 </a:t>
            </a:r>
            <a:r>
              <a:rPr lang="en-US" sz="7200" b="1" dirty="0" err="1" smtClean="0"/>
              <a:t>Traktor</a:t>
            </a:r>
            <a:r>
              <a:rPr lang="en-US" sz="7200" b="1" dirty="0" smtClean="0"/>
              <a:t> mapping installation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919" y="33528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This work </a:t>
            </a:r>
            <a:r>
              <a:rPr lang="en-US" sz="2000" i="1" u="sng" dirty="0" smtClean="0"/>
              <a:t>requires</a:t>
            </a:r>
            <a:r>
              <a:rPr lang="en-US" sz="2000" i="1" dirty="0" smtClean="0"/>
              <a:t> </a:t>
            </a:r>
            <a:r>
              <a:rPr lang="en-US" sz="2000" i="1" dirty="0"/>
              <a:t>the “BOME Midi translator Pro” third-party </a:t>
            </a:r>
            <a:r>
              <a:rPr lang="en-US" sz="2000" i="1" dirty="0" smtClean="0"/>
              <a:t>software</a:t>
            </a:r>
          </a:p>
          <a:p>
            <a:pPr algn="ctr"/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Steps </a:t>
            </a:r>
            <a:r>
              <a:rPr lang="en-US" sz="2000" i="1" dirty="0" smtClean="0"/>
              <a:t>are first explained </a:t>
            </a:r>
            <a:r>
              <a:rPr lang="en-US" sz="2000" i="1" dirty="0" smtClean="0"/>
              <a:t>in a single page, then </a:t>
            </a:r>
            <a:r>
              <a:rPr lang="en-US" sz="2000" i="1" dirty="0" smtClean="0"/>
              <a:t>followed by detailed </a:t>
            </a:r>
            <a:r>
              <a:rPr lang="en-US" sz="2000" i="1" dirty="0" smtClean="0"/>
              <a:t>screenshots</a:t>
            </a:r>
          </a:p>
          <a:p>
            <a:pPr algn="ctr"/>
            <a:r>
              <a:rPr lang="en-US" sz="2000" i="1" dirty="0" smtClean="0"/>
              <a:t>Do not skip any step!</a:t>
            </a:r>
          </a:p>
          <a:p>
            <a:pPr algn="ctr"/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See </a:t>
            </a:r>
            <a:r>
              <a:rPr lang="en-US" sz="2000" i="1" dirty="0" smtClean="0"/>
              <a:t>also the </a:t>
            </a:r>
            <a:r>
              <a:rPr lang="en-US" sz="2000" i="1" dirty="0" smtClean="0"/>
              <a:t>installation FAQ (this a separate pdf file)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1262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#2 </a:t>
            </a:r>
            <a:endParaRPr lang="en-US" sz="11500" b="1" dirty="0"/>
          </a:p>
          <a:p>
            <a:pPr algn="ctr"/>
            <a:r>
              <a:rPr lang="en-US" sz="4800" b="1" dirty="0" smtClean="0"/>
              <a:t>BOME-MAP VERIFICATION</a:t>
            </a:r>
          </a:p>
          <a:p>
            <a:pPr algn="ctr"/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067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57200"/>
            <a:ext cx="80649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BOME VERIFICATION: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Confirm the BMT1 device is created (short format)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menu View </a:t>
            </a:r>
            <a:r>
              <a:rPr lang="en-US" dirty="0"/>
              <a:t>; settings ; virtual midi ports ; 1 port; </a:t>
            </a:r>
            <a:r>
              <a:rPr lang="en-US" dirty="0" smtClean="0"/>
              <a:t>short </a:t>
            </a:r>
            <a:r>
              <a:rPr lang="en-US" dirty="0"/>
              <a:t>port </a:t>
            </a:r>
            <a:r>
              <a:rPr lang="en-US" dirty="0" smtClean="0"/>
              <a:t>names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4x midi ports are opened correctly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check log 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DDJ talks to BOME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click “MIDI-IN/OUT”; Press any button on the controller; confirm they appear in the log file; unclick “MIDI-IN/OUT”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the BOME clock is running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click “rules”; see lots of messages flowing; unclick “rules”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Minimize BOME to keep it running</a:t>
            </a:r>
          </a:p>
        </p:txBody>
      </p:sp>
    </p:spTree>
    <p:extLst>
      <p:ext uri="{BB962C8B-B14F-4D97-AF65-F5344CB8AC3E}">
        <p14:creationId xmlns:p14="http://schemas.microsoft.com/office/powerpoint/2010/main" val="33632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51" y="676646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97060"/>
            <a:ext cx="4032447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183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 settings: auto start with windows</a:t>
            </a:r>
            <a:endParaRPr lang="en-US" sz="2400" i="1" u="sng" dirty="0"/>
          </a:p>
        </p:txBody>
      </p:sp>
      <p:sp>
        <p:nvSpPr>
          <p:cNvPr id="36" name="Line Callout 1 (Accent Bar) 35"/>
          <p:cNvSpPr/>
          <p:nvPr/>
        </p:nvSpPr>
        <p:spPr>
          <a:xfrm>
            <a:off x="7494814" y="2959089"/>
            <a:ext cx="1344386" cy="393711"/>
          </a:xfrm>
          <a:prstGeom prst="accentCallout1">
            <a:avLst>
              <a:gd name="adj1" fmla="val 45417"/>
              <a:gd name="adj2" fmla="val -2669"/>
              <a:gd name="adj3" fmla="val 164158"/>
              <a:gd name="adj4" fmla="val -9784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Auto start with Windows!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00800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24200" y="2879716"/>
            <a:ext cx="113420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81287" y="3352800"/>
            <a:ext cx="2090913" cy="5540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2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52088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01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 settings: </a:t>
            </a:r>
            <a:r>
              <a:rPr lang="en-US" sz="2400" i="1" u="sng" dirty="0" smtClean="0"/>
              <a:t>device “BMT1”</a:t>
            </a:r>
            <a:endParaRPr lang="en-US" sz="2400" i="1" u="sng" dirty="0"/>
          </a:p>
        </p:txBody>
      </p:sp>
      <p:pic>
        <p:nvPicPr>
          <p:cNvPr id="33" name="Picture 3" descr="C:\Users\Pedro\Desktop\Z_DRIVE_Pedro\2 Music - Controllers\0_MAPS_Traktor\DDJ Pioneer\v6.5.0 - DDJ-1000 - TP3_TP2 BOME\Support files\Source files\Installation\2 - BOME - configuration Virtual Dev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48" y="2286000"/>
            <a:ext cx="39909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33"/>
          <p:cNvSpPr/>
          <p:nvPr/>
        </p:nvSpPr>
        <p:spPr>
          <a:xfrm>
            <a:off x="2911197" y="3242413"/>
            <a:ext cx="113420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72506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54898" y="3242413"/>
            <a:ext cx="113420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89100" y="3689268"/>
            <a:ext cx="1430500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1 (Accent Bar) 35"/>
          <p:cNvSpPr/>
          <p:nvPr/>
        </p:nvSpPr>
        <p:spPr>
          <a:xfrm>
            <a:off x="7391400" y="2959089"/>
            <a:ext cx="1447800" cy="246073"/>
          </a:xfrm>
          <a:prstGeom prst="accentCallout1">
            <a:avLst>
              <a:gd name="adj1" fmla="val 45417"/>
              <a:gd name="adj2" fmla="val -2669"/>
              <a:gd name="adj3" fmla="val 360586"/>
              <a:gd name="adj4" fmla="val -20354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Short port names!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7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345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Correct </a:t>
            </a:r>
            <a:r>
              <a:rPr lang="en-US" sz="2400" i="1" u="sng" dirty="0"/>
              <a:t>startup </a:t>
            </a:r>
            <a:r>
              <a:rPr lang="en-US" sz="2400" i="1" u="sng" dirty="0" smtClean="0"/>
              <a:t>log</a:t>
            </a:r>
            <a:endParaRPr lang="en-US" sz="2400" i="1" u="sng" dirty="0"/>
          </a:p>
        </p:txBody>
      </p:sp>
      <p:pic>
        <p:nvPicPr>
          <p:cNvPr id="2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27" y="652088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1488338" y="4774623"/>
            <a:ext cx="2836439" cy="87207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59258" y="3585430"/>
            <a:ext cx="965062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10170" y="1828800"/>
            <a:ext cx="2986130" cy="267570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95044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ne Callout 1 (Accent Bar) 34"/>
          <p:cNvSpPr/>
          <p:nvPr/>
        </p:nvSpPr>
        <p:spPr>
          <a:xfrm>
            <a:off x="152399" y="4369448"/>
            <a:ext cx="1307069" cy="270116"/>
          </a:xfrm>
          <a:prstGeom prst="accentCallout1">
            <a:avLst>
              <a:gd name="adj1" fmla="val 41417"/>
              <a:gd name="adj2" fmla="val 103504"/>
              <a:gd name="adj3" fmla="val 177404"/>
              <a:gd name="adj4" fmla="val 14069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4x messages here!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3604307" y="762000"/>
            <a:ext cx="1990725" cy="1473608"/>
          </a:xfrm>
          <a:prstGeom prst="accentCallout1">
            <a:avLst>
              <a:gd name="adj1" fmla="val 47993"/>
              <a:gd name="adj2" fmla="val 103680"/>
              <a:gd name="adj3" fmla="val 98592"/>
              <a:gd name="adj4" fmla="val 12305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Do not change this!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Default is ONLY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“From </a:t>
            </a:r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” 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“to DDJ” 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confirm devices are OPEN!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Line Callout 1 (Accent Bar) 10"/>
          <p:cNvSpPr/>
          <p:nvPr/>
        </p:nvSpPr>
        <p:spPr>
          <a:xfrm>
            <a:off x="7772400" y="5000296"/>
            <a:ext cx="1447800" cy="420727"/>
          </a:xfrm>
          <a:prstGeom prst="accentCallout1">
            <a:avLst>
              <a:gd name="adj1" fmla="val 45417"/>
              <a:gd name="adj2" fmla="val -2669"/>
              <a:gd name="adj3" fmla="val 253435"/>
              <a:gd name="adj4" fmla="val -4299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Do not change this “cross”!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Pedro\Desktop\Z_DRIVE_Pedro\2 Music - Controllers\0_MAPS_Traktor\DDJ Pioneer\v6.5.0 - DDJ-1000 - TP3_TP2 BOME\Support files\Source files\Installation\4 - BOME - debug DDJ to Traktor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085850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44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DDJ talks to BOME</a:t>
            </a:r>
            <a:endParaRPr lang="en-US" sz="2400" i="1" u="sng" dirty="0"/>
          </a:p>
        </p:txBody>
      </p:sp>
      <p:sp>
        <p:nvSpPr>
          <p:cNvPr id="36" name="Line Callout 1 (Accent Bar) 35"/>
          <p:cNvSpPr/>
          <p:nvPr/>
        </p:nvSpPr>
        <p:spPr>
          <a:xfrm>
            <a:off x="6324600" y="1219200"/>
            <a:ext cx="1676400" cy="838200"/>
          </a:xfrm>
          <a:prstGeom prst="accentCallout1">
            <a:avLst>
              <a:gd name="adj1" fmla="val 45417"/>
              <a:gd name="adj2" fmla="val -2669"/>
              <a:gd name="adj3" fmla="val 75047"/>
              <a:gd name="adj4" fmla="val -9622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Pressing and releasing any button generates 4 log lines. This is always in the    DDJ-&gt;BMT1 direction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23505" y="5257800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5105400" y="4610100"/>
            <a:ext cx="1676400" cy="381000"/>
          </a:xfrm>
          <a:prstGeom prst="accentCallout1">
            <a:avLst>
              <a:gd name="adj1" fmla="val 45417"/>
              <a:gd name="adj2" fmla="val -2669"/>
              <a:gd name="adj3" fmla="val 169138"/>
              <a:gd name="adj4" fmla="val -6725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Activate MIDI debug here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1085850"/>
            <a:ext cx="965062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3804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internal clock</a:t>
            </a:r>
            <a:endParaRPr lang="en-US" sz="2400" i="1" u="sng" dirty="0"/>
          </a:p>
        </p:txBody>
      </p:sp>
      <p:pic>
        <p:nvPicPr>
          <p:cNvPr id="31" name="Picture 4" descr="C:\Users\Pedro\Desktop\Z_DRIVE_Pedro\2 Music - Controllers\0_MAPS_Traktor\DDJ Pioneer\v6.5.0 - DDJ-1000 - TP3_TP2 BOME\Support files\Source files\Installation\3 - BOME - debug bome c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00137"/>
            <a:ext cx="66294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ine Callout 1 (Accent Bar) 23"/>
          <p:cNvSpPr/>
          <p:nvPr/>
        </p:nvSpPr>
        <p:spPr>
          <a:xfrm>
            <a:off x="5867400" y="1943100"/>
            <a:ext cx="1676400" cy="457200"/>
          </a:xfrm>
          <a:prstGeom prst="accentCallout1">
            <a:avLst>
              <a:gd name="adj1" fmla="val 45417"/>
              <a:gd name="adj2" fmla="val -2669"/>
              <a:gd name="adj3" fmla="val 150146"/>
              <a:gd name="adj4" fmla="val -76294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HZ goes up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one by one continuously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90700" y="5295900"/>
            <a:ext cx="9906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3419475" y="4610100"/>
            <a:ext cx="1676400" cy="381000"/>
          </a:xfrm>
          <a:prstGeom prst="accentCallout1">
            <a:avLst>
              <a:gd name="adj1" fmla="val 45417"/>
              <a:gd name="adj2" fmla="val -2669"/>
              <a:gd name="adj3" fmla="val 169138"/>
              <a:gd name="adj4" fmla="val -6725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Activate rules debug here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6096000"/>
            <a:ext cx="445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(Please click “rules” again to stop the logging)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200134" y="5959733"/>
            <a:ext cx="972066" cy="64186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Tip!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7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#3 </a:t>
            </a:r>
            <a:endParaRPr lang="en-US" sz="11500" b="1" dirty="0"/>
          </a:p>
          <a:p>
            <a:pPr algn="ctr"/>
            <a:r>
              <a:rPr lang="en-US" sz="4800" b="1" dirty="0" smtClean="0"/>
              <a:t>TRAKTOR-MAP INSTALLATION</a:t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6934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50" y="457200"/>
            <a:ext cx="80649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INSTALL TRAKTOR MAPPING: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Traktor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Settings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big “import button” on lower left corner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Accept all check settings, PLUS additionally the “Audio device settings”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Repeat the mapping installation a second time.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This is only requires to confirm the FX list is correct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(this is a </a:t>
            </a:r>
            <a:r>
              <a:rPr lang="en-US" i="1" dirty="0" err="1" smtClean="0"/>
              <a:t>Traktor</a:t>
            </a:r>
            <a:r>
              <a:rPr lang="en-US" i="1" dirty="0" smtClean="0"/>
              <a:t> bug that is going on for years)!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50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dro\Desktop\Z_DRIVE_Pedro\2 Music - Controllers\0_MAPS_Traktor\DDJ Pioneer\v6.5.1 - DDJ-1000 - TP3_TP2 BOME\Support files\Source files\Installation\Traktor\1 - instll traktor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601385"/>
            <a:ext cx="7162800" cy="59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3519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import mapping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010400" y="89535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5457825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4495800"/>
            <a:ext cx="1600200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8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762000"/>
            <a:ext cx="8534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/>
              <a:t>Step #0 </a:t>
            </a:r>
          </a:p>
          <a:p>
            <a:pPr algn="ctr"/>
            <a:r>
              <a:rPr lang="en-US" sz="4800" b="1" dirty="0" smtClean="0"/>
              <a:t>CONFIRM THAT REKORDBOX DJ WORKS IN YOUR SYSTEM!</a:t>
            </a:r>
            <a:br>
              <a:rPr lang="en-US" sz="4800" b="1" dirty="0" smtClean="0"/>
            </a:br>
            <a:endParaRPr lang="en-US" sz="4800" b="1" dirty="0"/>
          </a:p>
          <a:p>
            <a:r>
              <a:rPr lang="en-US" sz="1400" dirty="0"/>
              <a:t>Driver Download: </a:t>
            </a:r>
            <a:r>
              <a:rPr lang="en-US" sz="1400" dirty="0">
                <a:hlinkClick r:id="rId2"/>
              </a:rPr>
              <a:t>https://www.pioneerdj.com/en/support/software/controller/ddj-1000/#drivers</a:t>
            </a:r>
            <a:endParaRPr lang="en-US" sz="1400" dirty="0"/>
          </a:p>
          <a:p>
            <a:r>
              <a:rPr lang="en-US" sz="1400" dirty="0"/>
              <a:t>Firmware download: </a:t>
            </a:r>
            <a:r>
              <a:rPr lang="en-US" sz="1400" dirty="0">
                <a:hlinkClick r:id="rId3"/>
              </a:rPr>
              <a:t>https://www.pioneerdj.com/en/support/software/controller/ddj-1000/#firmware-update</a:t>
            </a:r>
            <a:endParaRPr lang="en-US" sz="1400" dirty="0"/>
          </a:p>
          <a:p>
            <a:r>
              <a:rPr lang="en-US" sz="1400" dirty="0" err="1"/>
              <a:t>Rekordbox</a:t>
            </a:r>
            <a:r>
              <a:rPr lang="en-US" sz="1400" dirty="0"/>
              <a:t> </a:t>
            </a:r>
            <a:r>
              <a:rPr lang="en-US" sz="1400" dirty="0" smtClean="0"/>
              <a:t>DJ download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https://rekordbox.com/en/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b="1" i="1" u="sng" dirty="0"/>
          </a:p>
        </p:txBody>
      </p:sp>
    </p:spTree>
    <p:extLst>
      <p:ext uri="{BB962C8B-B14F-4D97-AF65-F5344CB8AC3E}">
        <p14:creationId xmlns:p14="http://schemas.microsoft.com/office/powerpoint/2010/main" val="29715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edro\Desktop\Z_DRIVE_Pedro\2 Music - Controllers\0_MAPS_Traktor\DDJ Pioneer\v6.5.1 - DDJ-1000 - TP3_TP2 BOME\Support files\Source files\Installation\Traktor\2 - seelct audio devices as w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916161"/>
            <a:ext cx="6786563" cy="56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444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add audio device </a:t>
            </a:r>
            <a:r>
              <a:rPr lang="en-US" sz="2400" i="1" u="sng" dirty="0" err="1" smtClean="0"/>
              <a:t>config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5714999" y="3657600"/>
            <a:ext cx="1549219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Accent Bar) 9"/>
          <p:cNvSpPr/>
          <p:nvPr/>
        </p:nvSpPr>
        <p:spPr>
          <a:xfrm>
            <a:off x="7467600" y="2952750"/>
            <a:ext cx="1219200" cy="457200"/>
          </a:xfrm>
          <a:prstGeom prst="accentCallout1">
            <a:avLst>
              <a:gd name="adj1" fmla="val 45417"/>
              <a:gd name="adj2" fmla="val -2669"/>
              <a:gd name="adj3" fmla="val 150146"/>
              <a:gd name="adj4" fmla="val -76294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Please include this one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67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dro\Desktop\Z_DRIVE_Pedro\2 Music - Controllers\0_MAPS_Traktor\DDJ Pioneer\v6.5.1 - DDJ-1000 - TP3_TP2 BOME\Support files\Source files\Installation\Traktor\1 - instll traktor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601385"/>
            <a:ext cx="7162800" cy="59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27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import mapping (second time)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010400" y="89535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5457825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4495800"/>
            <a:ext cx="1600200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edro\Desktop\Z_DRIVE_Pedro\2 Music - Controllers\0_MAPS_Traktor\DDJ Pioneer\v6.5.1 - DDJ-1000 - TP3_TP2 BOME\Support files\Source files\Installation\Traktor\2 - seelct audio devices as w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916161"/>
            <a:ext cx="6786563" cy="56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620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add audio device </a:t>
            </a:r>
            <a:r>
              <a:rPr lang="en-US" sz="2400" i="1" u="sng" dirty="0" err="1" smtClean="0"/>
              <a:t>config</a:t>
            </a:r>
            <a:r>
              <a:rPr lang="en-US" sz="2400" i="1" u="sng" dirty="0"/>
              <a:t> (second time)</a:t>
            </a:r>
          </a:p>
        </p:txBody>
      </p:sp>
      <p:sp>
        <p:nvSpPr>
          <p:cNvPr id="8" name="Oval 7"/>
          <p:cNvSpPr/>
          <p:nvPr/>
        </p:nvSpPr>
        <p:spPr>
          <a:xfrm>
            <a:off x="5714999" y="3657600"/>
            <a:ext cx="1549219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Accent Bar) 9"/>
          <p:cNvSpPr/>
          <p:nvPr/>
        </p:nvSpPr>
        <p:spPr>
          <a:xfrm>
            <a:off x="7467600" y="2952750"/>
            <a:ext cx="1219200" cy="457200"/>
          </a:xfrm>
          <a:prstGeom prst="accentCallout1">
            <a:avLst>
              <a:gd name="adj1" fmla="val 45417"/>
              <a:gd name="adj2" fmla="val -2669"/>
              <a:gd name="adj3" fmla="val 150146"/>
              <a:gd name="adj4" fmla="val -76294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Please include this one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5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#4</a:t>
            </a:r>
            <a:endParaRPr lang="en-US" sz="11500" b="1" dirty="0"/>
          </a:p>
          <a:p>
            <a:pPr algn="ctr"/>
            <a:r>
              <a:rPr lang="en-US" sz="4800" b="1" dirty="0" smtClean="0"/>
              <a:t>TRAKTOR-MAP VERIFICATION</a:t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702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304800"/>
            <a:ext cx="8643551" cy="5724644"/>
            <a:chOff x="304800" y="457200"/>
            <a:chExt cx="8643551" cy="5724644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457200"/>
              <a:ext cx="8534400" cy="5724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TRAKTOR VERIFICATION:</a:t>
              </a:r>
            </a:p>
            <a:p>
              <a:pPr marL="0" lvl="1"/>
              <a:r>
                <a:rPr lang="en-US" i="1" dirty="0" smtClean="0"/>
                <a:t>        Note</a:t>
              </a:r>
              <a:r>
                <a:rPr lang="en-US" i="1" dirty="0"/>
                <a:t>: the Preferences window is now </a:t>
              </a:r>
              <a:r>
                <a:rPr lang="en-US" i="1" dirty="0" smtClean="0"/>
                <a:t>quite slow to open. </a:t>
              </a:r>
              <a:r>
                <a:rPr lang="en-US" i="1" dirty="0"/>
                <a:t>This is </a:t>
              </a:r>
              <a:r>
                <a:rPr lang="en-US" i="1" dirty="0" smtClean="0"/>
                <a:t>a known </a:t>
              </a:r>
              <a:r>
                <a:rPr lang="en-US" i="1" dirty="0" err="1" smtClean="0"/>
                <a:t>Traktor</a:t>
              </a:r>
              <a:r>
                <a:rPr lang="en-US" i="1" dirty="0" smtClean="0"/>
                <a:t> </a:t>
              </a:r>
              <a:r>
                <a:rPr lang="en-US" i="1" dirty="0"/>
                <a:t>bug.</a:t>
              </a:r>
            </a:p>
            <a:p>
              <a:endParaRPr lang="en-US" b="1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Confirm the </a:t>
              </a:r>
              <a:r>
                <a:rPr lang="en-US" dirty="0"/>
                <a:t>audio device is </a:t>
              </a:r>
              <a:r>
                <a:rPr lang="en-US" dirty="0" smtClean="0"/>
                <a:t>“DDJ-1000 ASIO”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 Settings ; audio setup ; confirm audio device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/>
                <a:t>Confirm that all </a:t>
              </a:r>
              <a:r>
                <a:rPr lang="en-US" dirty="0" smtClean="0"/>
                <a:t>6x </a:t>
              </a:r>
              <a:r>
                <a:rPr lang="en-US" dirty="0"/>
                <a:t>pages </a:t>
              </a:r>
              <a:r>
                <a:rPr lang="en-US" dirty="0" smtClean="0"/>
                <a:t>have exactly “BMT1”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Settings; controller manager; click each of the 6x </a:t>
              </a:r>
              <a:r>
                <a:rPr lang="en-US" dirty="0" smtClean="0"/>
                <a:t>pages one-by-one</a:t>
              </a:r>
              <a:r>
                <a:rPr lang="en-US" dirty="0"/>
                <a:t>; check IN and OUT </a:t>
              </a:r>
              <a:r>
                <a:rPr lang="en-US" dirty="0" smtClean="0"/>
                <a:t>port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2000" b="1" i="1" u="sng" dirty="0" smtClean="0"/>
                <a:t>DO </a:t>
              </a:r>
              <a:r>
                <a:rPr lang="en-US" sz="2000" b="1" i="1" u="sng" dirty="0"/>
                <a:t>NOT SET DDJ-1000 in the controller manager</a:t>
              </a:r>
              <a:r>
                <a:rPr lang="en-US" sz="2000" b="1" i="1" u="sng" dirty="0" smtClean="0"/>
                <a:t>!!!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2000" b="1" i="1" u="sng" dirty="0" smtClean="0"/>
                <a:t>DO NOT FORGET TO CONFIRM ALL </a:t>
              </a:r>
              <a:r>
                <a:rPr lang="en-US" sz="2000" b="1" i="1" u="sng" dirty="0" smtClean="0"/>
                <a:t>6x </a:t>
              </a:r>
              <a:r>
                <a:rPr lang="en-US" sz="2000" b="1" i="1" u="sng" dirty="0" smtClean="0"/>
                <a:t>PAGES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Verify that sound is played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Method: Load a track; click Cue and play/pause repeatedly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Use </a:t>
              </a:r>
              <a:r>
                <a:rPr lang="en-US" dirty="0" err="1" smtClean="0"/>
                <a:t>shift+quantize</a:t>
              </a:r>
              <a:r>
                <a:rPr lang="en-US" dirty="0" smtClean="0"/>
                <a:t> to send a reset command to BOME</a:t>
              </a:r>
            </a:p>
            <a:p>
              <a:pPr marL="1257300" lvl="2" indent="-342900">
                <a:buFont typeface="+mj-lt"/>
                <a:buAutoNum type="arabicPeriod"/>
              </a:pPr>
              <a:endParaRPr lang="en-US" sz="2000" b="1" i="1" u="sng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Verify that BOME sees all the messages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Method: open the </a:t>
              </a:r>
              <a:r>
                <a:rPr lang="en-US" dirty="0" err="1" smtClean="0"/>
                <a:t>bome</a:t>
              </a:r>
              <a:r>
                <a:rPr lang="en-US" dirty="0" smtClean="0"/>
                <a:t> window; click the “CUE” button;  verify that the BOME log displays </a:t>
              </a:r>
              <a:r>
                <a:rPr lang="en-US" u="sng" dirty="0" smtClean="0"/>
                <a:t>at least 8x log lines per human click</a:t>
              </a:r>
              <a:endParaRPr lang="en-US" u="sng" dirty="0"/>
            </a:p>
          </p:txBody>
        </p:sp>
        <p:sp>
          <p:nvSpPr>
            <p:cNvPr id="4" name="Left Arrow 3"/>
            <p:cNvSpPr/>
            <p:nvPr/>
          </p:nvSpPr>
          <p:spPr>
            <a:xfrm>
              <a:off x="7271951" y="2812005"/>
              <a:ext cx="1676400" cy="50751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#1 problem!!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Left Arrow 4"/>
            <p:cNvSpPr/>
            <p:nvPr/>
          </p:nvSpPr>
          <p:spPr>
            <a:xfrm>
              <a:off x="7271951" y="3314700"/>
              <a:ext cx="1676400" cy="5334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#2 problem!!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845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edro\Desktop\Z_DRIVE_Pedro\2 Music - Controllers\0_MAPS_Traktor\DDJ Pioneer\v6.5.1 - DDJ-1000 - TP3_TP2 BOME\Support files\Source files\Installation\Traktor\3 - check audio de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18" y="861282"/>
            <a:ext cx="4851582" cy="544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3834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audio device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4419600" y="1228782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77893" y="10668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5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366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 MIDI via “BMT1”</a:t>
            </a:r>
            <a:endParaRPr lang="en-US" sz="2400" i="1" u="sng" dirty="0"/>
          </a:p>
        </p:txBody>
      </p:sp>
      <p:pic>
        <p:nvPicPr>
          <p:cNvPr id="5" name="Picture 7" descr="C:\Users\Pedro\Desktop\Z_DRIVE_Pedro\2 Music - Controllers\0_MAPS_Traktor\DDJ Pioneer\v6.5.0 - DDJ-1000 - TP3_TP2 BOME\Support files\Source files\Installation\6 - TRAKTOR - controller manager 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68" y="1310912"/>
            <a:ext cx="4181323" cy="471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5201400" y="1730012"/>
            <a:ext cx="1066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1 (Accent Bar) 13"/>
          <p:cNvSpPr/>
          <p:nvPr/>
        </p:nvSpPr>
        <p:spPr>
          <a:xfrm>
            <a:off x="2133600" y="685800"/>
            <a:ext cx="2635819" cy="548912"/>
          </a:xfrm>
          <a:prstGeom prst="accentCallout1">
            <a:avLst>
              <a:gd name="adj1" fmla="val 41417"/>
              <a:gd name="adj2" fmla="val 103504"/>
              <a:gd name="adj3" fmla="val 198020"/>
              <a:gd name="adj4" fmla="val 124595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Both IN and OUT = “BMT1”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 ALL 6 PAGES!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74024" y="38862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9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Pedro\Desktop\Z_DRIVE_Pedro\2 Music - Controllers\0_MAPS_Traktor\DDJ Pioneer\v6.5.0 - DDJ-1000 - TP3_TP2 BOME\Support files\Source files\Installation\5 - TRAKTOR - all mapping p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074" y="1329962"/>
            <a:ext cx="4195852" cy="471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3674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TRAKTOR:  MIDI via “BMT1”</a:t>
            </a:r>
          </a:p>
        </p:txBody>
      </p:sp>
      <p:sp>
        <p:nvSpPr>
          <p:cNvPr id="15" name="Oval 14"/>
          <p:cNvSpPr/>
          <p:nvPr/>
        </p:nvSpPr>
        <p:spPr>
          <a:xfrm>
            <a:off x="4912474" y="1863362"/>
            <a:ext cx="1066800" cy="8382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74024" y="38862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(Accent Bar) 12"/>
          <p:cNvSpPr/>
          <p:nvPr/>
        </p:nvSpPr>
        <p:spPr>
          <a:xfrm>
            <a:off x="2133600" y="685800"/>
            <a:ext cx="2635819" cy="548912"/>
          </a:xfrm>
          <a:prstGeom prst="accentCallout1">
            <a:avLst>
              <a:gd name="adj1" fmla="val 41417"/>
              <a:gd name="adj2" fmla="val 103504"/>
              <a:gd name="adj3" fmla="val 220531"/>
              <a:gd name="adj4" fmla="val 11771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6 PAGES WITH BMT1!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14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C:\Users\Pedro\Desktop\Z_DRIVE_Pedro\2 Music - Controllers\0_MAPS_Traktor\DDJ Pioneer\v6.5.0 - DDJ-1000 - TP3_TP2 BOME\Support files\Source files\Installation\7 - BOME - debug bidirectional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2039"/>
            <a:ext cx="67056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314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bidirectional </a:t>
            </a:r>
            <a:r>
              <a:rPr lang="en-US" sz="2400" i="1" u="sng" dirty="0"/>
              <a:t>flow</a:t>
            </a:r>
          </a:p>
        </p:txBody>
      </p:sp>
      <p:sp>
        <p:nvSpPr>
          <p:cNvPr id="14" name="Line Callout 1 (Accent Bar) 13"/>
          <p:cNvSpPr/>
          <p:nvPr/>
        </p:nvSpPr>
        <p:spPr>
          <a:xfrm>
            <a:off x="5867400" y="1752600"/>
            <a:ext cx="1828800" cy="1143000"/>
          </a:xfrm>
          <a:prstGeom prst="accentCallout1">
            <a:avLst>
              <a:gd name="adj1" fmla="val 45417"/>
              <a:gd name="adj2" fmla="val -2669"/>
              <a:gd name="adj3" fmla="val 30509"/>
              <a:gd name="adj4" fmla="val -6019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Pressing and releasing any button generates at least 8x log lines.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This is both in the DDJ-&gt;BMT1 direction and the BMT1-&gt;DDJ direction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99707" y="5302704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23562" y="1117418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3048000" y="6096000"/>
            <a:ext cx="1199562" cy="253364"/>
          </a:xfrm>
          <a:prstGeom prst="accentCallout1">
            <a:avLst>
              <a:gd name="adj1" fmla="val 45417"/>
              <a:gd name="adj2" fmla="val -2669"/>
              <a:gd name="adj3" fmla="val -171077"/>
              <a:gd name="adj4" fmla="val -6187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Stop “rules” log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144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IF ITS STILL NOT WORKING #1</a:t>
            </a:r>
            <a:endParaRPr lang="en-US" sz="7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2000" b="1" i="1" dirty="0"/>
              <a:t>D</a:t>
            </a:r>
            <a:r>
              <a:rPr lang="en-US" sz="2000" b="1" i="1" dirty="0" smtClean="0"/>
              <a:t>o the reboot and confirm you have </a:t>
            </a:r>
            <a:r>
              <a:rPr lang="en-US" sz="2000" b="1" i="1" dirty="0" err="1" smtClean="0"/>
              <a:t>shortports</a:t>
            </a:r>
            <a:r>
              <a:rPr lang="en-US" sz="2000" b="1" i="1" dirty="0" smtClean="0"/>
              <a:t> (“BMT1”) in all 6 pages. </a:t>
            </a:r>
            <a:br>
              <a:rPr lang="en-US" sz="2000" b="1" i="1" dirty="0" smtClean="0"/>
            </a:br>
            <a:r>
              <a:rPr lang="en-US" sz="2000" b="1" i="1" dirty="0" smtClean="0"/>
              <a:t>If still having long ports, set “</a:t>
            </a:r>
            <a:r>
              <a:rPr lang="en-US" sz="2000" b="1" i="1" dirty="0" err="1" smtClean="0"/>
              <a:t>Bome</a:t>
            </a:r>
            <a:r>
              <a:rPr lang="en-US" sz="2000" b="1" i="1" dirty="0" smtClean="0"/>
              <a:t> midi Translator” manually to all 6 pages</a:t>
            </a:r>
          </a:p>
        </p:txBody>
      </p:sp>
    </p:spTree>
    <p:extLst>
      <p:ext uri="{BB962C8B-B14F-4D97-AF65-F5344CB8AC3E}">
        <p14:creationId xmlns:p14="http://schemas.microsoft.com/office/powerpoint/2010/main" val="27890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375" y="807436"/>
            <a:ext cx="1280406" cy="135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TRAKTOR</a:t>
            </a:r>
            <a:br>
              <a:rPr lang="en-US" sz="1400" dirty="0" smtClean="0"/>
            </a:br>
            <a:r>
              <a:rPr lang="en-US" sz="1400" dirty="0" smtClean="0"/>
              <a:t>DJ Software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877904" y="4886728"/>
            <a:ext cx="1680532" cy="12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BOME</a:t>
            </a:r>
            <a:br>
              <a:rPr lang="en-US" sz="1400" dirty="0" smtClean="0"/>
            </a:br>
            <a:r>
              <a:rPr lang="en-US" sz="1400" dirty="0" smtClean="0"/>
              <a:t>MIDI Translator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1813" y="825219"/>
            <a:ext cx="1280406" cy="135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DDJ-1000</a:t>
            </a:r>
          </a:p>
          <a:p>
            <a:pPr algn="ctr"/>
            <a:r>
              <a:rPr lang="en-US" sz="1400" dirty="0" smtClean="0"/>
              <a:t>OS Driver</a:t>
            </a:r>
          </a:p>
        </p:txBody>
      </p:sp>
      <p:cxnSp>
        <p:nvCxnSpPr>
          <p:cNvPr id="7" name="Straight Arrow Connector 6"/>
          <p:cNvCxnSpPr>
            <a:stCxn id="2" idx="3"/>
            <a:endCxn id="5" idx="1"/>
          </p:cNvCxnSpPr>
          <p:nvPr/>
        </p:nvCxnSpPr>
        <p:spPr>
          <a:xfrm>
            <a:off x="1809781" y="1483205"/>
            <a:ext cx="3872032" cy="17783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98096" y="746611"/>
            <a:ext cx="260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AUDIO path</a:t>
            </a:r>
            <a:endParaRPr lang="en-US" sz="3600" b="1" dirty="0"/>
          </a:p>
        </p:txBody>
      </p:sp>
      <p:sp>
        <p:nvSpPr>
          <p:cNvPr id="10" name="Oval 9"/>
          <p:cNvSpPr/>
          <p:nvPr/>
        </p:nvSpPr>
        <p:spPr>
          <a:xfrm>
            <a:off x="2793433" y="4019786"/>
            <a:ext cx="1849475" cy="640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BMTP file</a:t>
            </a:r>
            <a:br>
              <a:rPr lang="en-US" sz="1400" dirty="0" smtClean="0"/>
            </a:br>
            <a:r>
              <a:rPr lang="en-US" sz="900" dirty="0" smtClean="0"/>
              <a:t>(7 presets)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271516" y="2407797"/>
            <a:ext cx="1796124" cy="640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TSI FILE</a:t>
            </a:r>
            <a:br>
              <a:rPr lang="en-US" sz="1400" dirty="0" smtClean="0"/>
            </a:br>
            <a:r>
              <a:rPr lang="en-US" sz="900" dirty="0" smtClean="0"/>
              <a:t>(6 sub pages)</a:t>
            </a:r>
            <a:endParaRPr lang="en-US" sz="9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6356" y="3756660"/>
            <a:ext cx="548640" cy="48768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11" idx="0"/>
          </p:cNvCxnSpPr>
          <p:nvPr/>
        </p:nvCxnSpPr>
        <p:spPr>
          <a:xfrm>
            <a:off x="1169578" y="2158975"/>
            <a:ext cx="0" cy="248822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3605" y="4659989"/>
            <a:ext cx="0" cy="226739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58436" y="3404052"/>
            <a:ext cx="844748" cy="803245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02797" y="2498474"/>
            <a:ext cx="219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MIDI path</a:t>
            </a:r>
            <a:endParaRPr lang="en-US" sz="3600" b="1" dirty="0"/>
          </a:p>
        </p:txBody>
      </p:sp>
      <p:sp>
        <p:nvSpPr>
          <p:cNvPr id="65" name="Oval 64"/>
          <p:cNvSpPr/>
          <p:nvPr/>
        </p:nvSpPr>
        <p:spPr>
          <a:xfrm>
            <a:off x="5603120" y="5251288"/>
            <a:ext cx="1644966" cy="480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BMTS file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" idx="3"/>
            <a:endCxn id="65" idx="2"/>
          </p:cNvCxnSpPr>
          <p:nvPr/>
        </p:nvCxnSpPr>
        <p:spPr>
          <a:xfrm>
            <a:off x="4558436" y="5491364"/>
            <a:ext cx="1044683" cy="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4381" y="5139863"/>
            <a:ext cx="893512" cy="35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ettings</a:t>
            </a:r>
            <a:endParaRPr lang="en-US" sz="1400" dirty="0"/>
          </a:p>
        </p:txBody>
      </p:sp>
      <p:cxnSp>
        <p:nvCxnSpPr>
          <p:cNvPr id="84" name="Straight Arrow Connector 83"/>
          <p:cNvCxnSpPr>
            <a:stCxn id="5" idx="3"/>
          </p:cNvCxnSpPr>
          <p:nvPr/>
        </p:nvCxnSpPr>
        <p:spPr>
          <a:xfrm>
            <a:off x="6962219" y="1500989"/>
            <a:ext cx="810181" cy="0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04536" y="1077022"/>
            <a:ext cx="559286" cy="35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USB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5896" y="3642360"/>
            <a:ext cx="579120" cy="518160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72059" y="3291840"/>
            <a:ext cx="802757" cy="816144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5236" y="3051336"/>
            <a:ext cx="581718" cy="269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i</a:t>
            </a:r>
            <a:r>
              <a:rPr lang="en-US" sz="900" dirty="0" smtClean="0"/>
              <a:t>n port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1626780" y="2895600"/>
            <a:ext cx="665836" cy="269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out port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5813" y="3671293"/>
            <a:ext cx="7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From </a:t>
            </a:r>
            <a:r>
              <a:rPr lang="en-US" sz="900" i="1" dirty="0" err="1" smtClean="0"/>
              <a:t>Traktor</a:t>
            </a:r>
            <a:endParaRPr lang="en-US" sz="9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185923"/>
            <a:ext cx="1447800" cy="296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1835974" y="3216432"/>
            <a:ext cx="567863" cy="5678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BMT1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51137" y="2854669"/>
            <a:ext cx="567863" cy="5678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DDJ-1000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548196" y="2192885"/>
            <a:ext cx="761744" cy="679855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</p:cNvCxnSpPr>
          <p:nvPr/>
        </p:nvCxnSpPr>
        <p:spPr>
          <a:xfrm flipV="1">
            <a:off x="5719000" y="2176758"/>
            <a:ext cx="987436" cy="961843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382066" y="3044076"/>
            <a:ext cx="453908" cy="389677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40516" y="2999196"/>
            <a:ext cx="319182" cy="279127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92616" y="4090408"/>
            <a:ext cx="54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To </a:t>
            </a:r>
            <a:r>
              <a:rPr lang="en-US" sz="900" i="1" dirty="0" err="1"/>
              <a:t>T</a:t>
            </a:r>
            <a:r>
              <a:rPr lang="en-US" sz="900" i="1" dirty="0" err="1" smtClean="0"/>
              <a:t>raktor</a:t>
            </a:r>
            <a:endParaRPr lang="en-US" sz="9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665925" y="4061538"/>
            <a:ext cx="668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From DDJ</a:t>
            </a:r>
            <a:endParaRPr lang="en-US" sz="9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4037986" y="3784295"/>
            <a:ext cx="548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/>
              <a:t>To DDJ</a:t>
            </a:r>
            <a:endParaRPr lang="en-US" sz="900" i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2784" r="3817" b="4481"/>
          <a:stretch/>
        </p:blipFill>
        <p:spPr bwMode="auto">
          <a:xfrm>
            <a:off x="7663822" y="1708264"/>
            <a:ext cx="1371600" cy="139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1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14400"/>
            <a:ext cx="8382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IF ITS STILL NOT WORKING #2</a:t>
            </a:r>
            <a:endParaRPr lang="en-US" sz="7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2000" b="1" i="1" dirty="0" smtClean="0"/>
              <a:t>Make a HD video of the verification steps, INCLUDING THE BOME LOG.</a:t>
            </a:r>
          </a:p>
          <a:p>
            <a:pPr algn="ctr"/>
            <a:endParaRPr lang="en-US" sz="2000" b="1" i="1" dirty="0" smtClean="0"/>
          </a:p>
          <a:p>
            <a:pPr algn="ctr"/>
            <a:r>
              <a:rPr lang="en-US" sz="2000" b="1" i="1" dirty="0" smtClean="0"/>
              <a:t>Upload the video to </a:t>
            </a:r>
            <a:r>
              <a:rPr lang="en-US" sz="2000" b="1" i="1" dirty="0">
                <a:hlinkClick r:id="rId2"/>
              </a:rPr>
              <a:t>https://</a:t>
            </a:r>
            <a:r>
              <a:rPr lang="en-US" sz="2000" b="1" i="1" dirty="0" smtClean="0">
                <a:hlinkClick r:id="rId2"/>
              </a:rPr>
              <a:t>wetransfer.com</a:t>
            </a:r>
            <a:r>
              <a:rPr lang="en-US" sz="2000" b="1" i="1" dirty="0" smtClean="0"/>
              <a:t> so that I can read the small text</a:t>
            </a:r>
            <a:br>
              <a:rPr lang="en-US" sz="2000" b="1" i="1" dirty="0" smtClean="0"/>
            </a:br>
            <a:r>
              <a:rPr lang="en-US" sz="2000" b="1" i="1" dirty="0" smtClean="0"/>
              <a:t>Send an email to </a:t>
            </a:r>
            <a:r>
              <a:rPr lang="en-US" sz="2000" b="1" i="1" dirty="0" smtClean="0">
                <a:hlinkClick r:id="rId3"/>
              </a:rPr>
              <a:t>pedro.estrela@gmail.com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4963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#1 </a:t>
            </a:r>
            <a:endParaRPr lang="en-US" sz="11500" b="1" dirty="0"/>
          </a:p>
          <a:p>
            <a:pPr algn="ctr"/>
            <a:r>
              <a:rPr lang="en-US" sz="4800" b="1" dirty="0" smtClean="0"/>
              <a:t>BOME-MAP INSTALLATION</a:t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69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572810"/>
            <a:ext cx="8401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PRELIMINARIES: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Stop </a:t>
            </a:r>
            <a:r>
              <a:rPr lang="en-US" dirty="0" err="1" smtClean="0"/>
              <a:t>Rekordbox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Stop </a:t>
            </a:r>
            <a:r>
              <a:rPr lang="en-US" dirty="0" err="1" smtClean="0"/>
              <a:t>Traktor</a:t>
            </a:r>
            <a:r>
              <a:rPr lang="en-US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Expand all files in the zip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Connect the USB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Turn on your DDJ-1000.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Download and Install the BOME trial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www.bome.com/products/miditranslator#downloads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/>
              <a:t>INSTALLING BOME MAPPING: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Open BOME. DO NOT RUN TRAKTOR!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 smtClean="0"/>
              <a:t>Settings</a:t>
            </a:r>
            <a:r>
              <a:rPr lang="en-US" dirty="0" smtClean="0"/>
              <a:t>: Import </a:t>
            </a:r>
            <a:r>
              <a:rPr lang="en-US" dirty="0"/>
              <a:t>the </a:t>
            </a:r>
            <a:r>
              <a:rPr lang="en-US" u="sng" dirty="0" smtClean="0"/>
              <a:t>settings</a:t>
            </a:r>
            <a:r>
              <a:rPr lang="en-US" dirty="0" smtClean="0"/>
              <a:t> </a:t>
            </a:r>
            <a:r>
              <a:rPr lang="en-US" dirty="0"/>
              <a:t>file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menu </a:t>
            </a:r>
            <a:r>
              <a:rPr lang="en-US" dirty="0"/>
              <a:t>View; settings; export/import; import; select BMTS </a:t>
            </a:r>
            <a:r>
              <a:rPr lang="en-US" dirty="0" smtClean="0"/>
              <a:t>file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 smtClean="0"/>
              <a:t>Mapping</a:t>
            </a:r>
            <a:r>
              <a:rPr lang="en-US" dirty="0" smtClean="0"/>
              <a:t>: load the </a:t>
            </a:r>
            <a:r>
              <a:rPr lang="en-US" u="sng" dirty="0" smtClean="0"/>
              <a:t>mapping</a:t>
            </a:r>
            <a:r>
              <a:rPr lang="en-US" dirty="0" smtClean="0"/>
              <a:t> file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Click </a:t>
            </a:r>
            <a:r>
              <a:rPr lang="en-US" dirty="0"/>
              <a:t>menu File; Open; select BMTP </a:t>
            </a:r>
            <a:r>
              <a:rPr lang="en-US" dirty="0" smtClean="0"/>
              <a:t>file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not mix up the </a:t>
            </a:r>
            <a:r>
              <a:rPr lang="en-US" u="sng" dirty="0"/>
              <a:t>S</a:t>
            </a:r>
            <a:r>
              <a:rPr lang="en-US" u="sng" dirty="0" smtClean="0"/>
              <a:t>ettings</a:t>
            </a:r>
            <a:r>
              <a:rPr lang="en-US" dirty="0" smtClean="0"/>
              <a:t> file </a:t>
            </a:r>
            <a:r>
              <a:rPr lang="en-US" dirty="0"/>
              <a:t>with the </a:t>
            </a:r>
            <a:r>
              <a:rPr lang="en-US" u="sng" dirty="0"/>
              <a:t>M</a:t>
            </a:r>
            <a:r>
              <a:rPr lang="en-US" u="sng" dirty="0" smtClean="0"/>
              <a:t>apping</a:t>
            </a:r>
            <a:r>
              <a:rPr lang="en-US" dirty="0" smtClean="0"/>
              <a:t> file!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6629400" y="5702869"/>
            <a:ext cx="1295400" cy="5075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Beware!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2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 - Controllers\0_MAPS_Traktor\DDJ Pioneer\v6.5.1 - DDJ-1000 - TP3_TP2 BOME\Support files\Source files\Installation\BOME\1 - BOME - import bome sett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37" y="685800"/>
            <a:ext cx="5944892" cy="57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882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import </a:t>
            </a:r>
            <a:r>
              <a:rPr lang="en-US" sz="2400" i="1" u="sng" dirty="0"/>
              <a:t>s</a:t>
            </a:r>
            <a:r>
              <a:rPr lang="en-US" sz="2400" i="1" u="sng" dirty="0" smtClean="0"/>
              <a:t>ettings file (BMTS file)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6493329" y="974271"/>
            <a:ext cx="457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2492364"/>
            <a:ext cx="838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2259001"/>
            <a:ext cx="762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39082" y="4343400"/>
            <a:ext cx="1704517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edro\Desktop\Z_DRIVE_Pedro\2 Music - Controllers\0_MAPS_Traktor\DDJ Pioneer\v6.5.1 - DDJ-1000 - TP3_TP2 BOME\Support files\Source files\Installation\BOME\2 - BOME - import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0"/>
            <a:ext cx="5068284" cy="56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03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import mapping file (BMTP file)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2133600" y="990327"/>
            <a:ext cx="457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48000" y="2725726"/>
            <a:ext cx="16764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205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Devices</a:t>
            </a:r>
            <a:endParaRPr lang="en-US" sz="2400" i="1" u="sng" dirty="0"/>
          </a:p>
        </p:txBody>
      </p:sp>
      <p:pic>
        <p:nvPicPr>
          <p:cNvPr id="2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0" b="33404"/>
          <a:stretch/>
        </p:blipFill>
        <p:spPr bwMode="auto">
          <a:xfrm>
            <a:off x="4634770" y="686383"/>
            <a:ext cx="3334265" cy="570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/>
          <p:cNvSpPr/>
          <p:nvPr/>
        </p:nvSpPr>
        <p:spPr>
          <a:xfrm>
            <a:off x="4643008" y="2955907"/>
            <a:ext cx="2986130" cy="46590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Accent Bar) 9"/>
          <p:cNvSpPr/>
          <p:nvPr/>
        </p:nvSpPr>
        <p:spPr>
          <a:xfrm>
            <a:off x="304800" y="1574826"/>
            <a:ext cx="3514725" cy="1549374"/>
          </a:xfrm>
          <a:prstGeom prst="accentCallout1">
            <a:avLst>
              <a:gd name="adj1" fmla="val 46930"/>
              <a:gd name="adj2" fmla="val 101571"/>
              <a:gd name="adj3" fmla="val 96628"/>
              <a:gd name="adj4" fmla="val 12308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u="sng" dirty="0">
                <a:solidFill>
                  <a:schemeClr val="tx1"/>
                </a:solidFill>
              </a:rPr>
              <a:t>confirm </a:t>
            </a:r>
            <a:r>
              <a:rPr lang="en-US" sz="1200" u="sng" dirty="0" smtClean="0">
                <a:solidFill>
                  <a:schemeClr val="tx1"/>
                </a:solidFill>
              </a:rPr>
              <a:t>the devices </a:t>
            </a:r>
            <a:r>
              <a:rPr lang="en-US" sz="1200" u="sng" dirty="0">
                <a:solidFill>
                  <a:schemeClr val="tx1"/>
                </a:solidFill>
              </a:rPr>
              <a:t>are OPEN!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Default is ONLY :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“From </a:t>
            </a:r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” 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“to DDJ”  OPEN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If you have problems here confirm tat </a:t>
            </a:r>
            <a:r>
              <a:rPr lang="en-US" sz="1200" dirty="0" err="1" smtClean="0">
                <a:solidFill>
                  <a:schemeClr val="tx1"/>
                </a:solidFill>
              </a:rPr>
              <a:t>Rekordbox</a:t>
            </a:r>
            <a:r>
              <a:rPr lang="en-US" sz="1200" dirty="0" smtClean="0">
                <a:solidFill>
                  <a:schemeClr val="tx1"/>
                </a:solidFill>
              </a:rPr>
              <a:t> Performance works in your 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32711" y="5241907"/>
            <a:ext cx="2986130" cy="4572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Aliases</a:t>
            </a:r>
            <a:endParaRPr lang="en-US" sz="2400" i="1" u="sng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2784" r="3817" b="4481"/>
          <a:stretch/>
        </p:blipFill>
        <p:spPr bwMode="auto">
          <a:xfrm>
            <a:off x="2362200" y="1371600"/>
            <a:ext cx="4082422" cy="4150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144017" y="1981200"/>
            <a:ext cx="913383" cy="266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755</Words>
  <Application>Microsoft Office PowerPoint</Application>
  <PresentationFormat>On-screen Show (4:3)</PresentationFormat>
  <Paragraphs>148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63</cp:revision>
  <dcterms:created xsi:type="dcterms:W3CDTF">2006-08-16T00:00:00Z</dcterms:created>
  <dcterms:modified xsi:type="dcterms:W3CDTF">2019-10-20T09:06:33Z</dcterms:modified>
</cp:coreProperties>
</file>