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native-instruments.com/forum/threads/how-to-emulate-elastic-beatgrids-in-traktor-via-rekordbox-conversion.375229/#post-190445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upport.native-instruments.com/hc/en-us/community/posts/208346569-Beatgrid-for-not-steady-tracks" TargetMode="External"/><Relationship Id="rId4" Type="http://schemas.openxmlformats.org/officeDocument/2006/relationships/hyperlink" Target="https://www.reddit.com/r/DJs/comments/ybt30/transition_trac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edro\Desktop\U_Root\0_linux_home\git\music_scripts\traktor\pics\traktor_elastic_beatgrids_bef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5" y="1371600"/>
            <a:ext cx="7391400" cy="13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3"/>
          <a:stretch/>
        </p:blipFill>
        <p:spPr bwMode="auto">
          <a:xfrm>
            <a:off x="822385" y="3733800"/>
            <a:ext cx="7391399" cy="138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990600" y="2461383"/>
            <a:ext cx="6553200" cy="358017"/>
            <a:chOff x="990600" y="2461383"/>
            <a:chExt cx="6553200" cy="358017"/>
          </a:xfrm>
        </p:grpSpPr>
        <p:sp>
          <p:nvSpPr>
            <p:cNvPr id="18" name="Oval 17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6957" y="4648200"/>
            <a:ext cx="6123007" cy="358017"/>
            <a:chOff x="990600" y="2461383"/>
            <a:chExt cx="6553200" cy="358017"/>
          </a:xfrm>
        </p:grpSpPr>
        <p:sp>
          <p:nvSpPr>
            <p:cNvPr id="31" name="Oval 30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96539" y="263555"/>
            <a:ext cx="5847261" cy="5785366"/>
            <a:chOff x="3621505" y="304800"/>
            <a:chExt cx="5847261" cy="5785366"/>
          </a:xfrm>
        </p:grpSpPr>
        <p:grpSp>
          <p:nvGrpSpPr>
            <p:cNvPr id="21" name="Group 20"/>
            <p:cNvGrpSpPr/>
            <p:nvPr/>
          </p:nvGrpSpPr>
          <p:grpSpPr>
            <a:xfrm>
              <a:off x="3621505" y="2819400"/>
              <a:ext cx="3458953" cy="838200"/>
              <a:chOff x="3649579" y="2819400"/>
              <a:chExt cx="3458953" cy="838200"/>
            </a:xfrm>
          </p:grpSpPr>
          <p:sp>
            <p:nvSpPr>
              <p:cNvPr id="14" name="Down Arrow 13"/>
              <p:cNvSpPr/>
              <p:nvPr/>
            </p:nvSpPr>
            <p:spPr>
              <a:xfrm>
                <a:off x="3649579" y="2819400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0000" y="3053834"/>
                <a:ext cx="3298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r</a:t>
                </a:r>
                <a:r>
                  <a:rPr lang="en-US" b="1" dirty="0"/>
                  <a:t>ekordbox_add_beatmarkers.py</a:t>
                </a:r>
                <a:r>
                  <a:rPr lang="en-US" dirty="0"/>
                  <a:t> 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621505" y="304800"/>
              <a:ext cx="5847261" cy="1066800"/>
              <a:chOff x="3657600" y="304800"/>
              <a:chExt cx="5847261" cy="1066800"/>
            </a:xfrm>
          </p:grpSpPr>
          <p:sp>
            <p:nvSpPr>
              <p:cNvPr id="27" name="Down Arrow 26"/>
              <p:cNvSpPr/>
              <p:nvPr/>
            </p:nvSpPr>
            <p:spPr>
              <a:xfrm>
                <a:off x="3657600" y="304800"/>
                <a:ext cx="152400" cy="1066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10000" y="316331"/>
                <a:ext cx="56948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Dynamic analysis (</a:t>
                </a:r>
                <a:r>
                  <a:rPr lang="en-US" b="1" smtClean="0"/>
                  <a:t>Free </a:t>
                </a:r>
                <a:r>
                  <a:rPr lang="en-US" b="1" smtClean="0"/>
                  <a:t>- Rekordbox</a:t>
                </a:r>
                <a:r>
                  <a:rPr lang="en-US" b="1" dirty="0" smtClean="0"/>
                  <a:t> 5.6.0 Export mode)</a:t>
                </a:r>
                <a:endParaRPr lang="en-US" b="1" dirty="0"/>
              </a:p>
              <a:p>
                <a:r>
                  <a:rPr lang="en-US" b="1" dirty="0" smtClean="0"/>
                  <a:t>Export collection</a:t>
                </a:r>
              </a:p>
              <a:p>
                <a:r>
                  <a:rPr lang="en-US" b="1" dirty="0" smtClean="0"/>
                  <a:t>Prune collection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621505" y="5251966"/>
              <a:ext cx="4461593" cy="838200"/>
              <a:chOff x="3621505" y="5251966"/>
              <a:chExt cx="4461593" cy="838200"/>
            </a:xfrm>
          </p:grpSpPr>
          <p:sp>
            <p:nvSpPr>
              <p:cNvPr id="35" name="Down Arrow 34"/>
              <p:cNvSpPr/>
              <p:nvPr/>
            </p:nvSpPr>
            <p:spPr>
              <a:xfrm>
                <a:off x="3621505" y="5251966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73905" y="5325797"/>
                <a:ext cx="43091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Dj_data_converter</a:t>
                </a:r>
                <a:r>
                  <a:rPr lang="en-US" b="1" dirty="0" smtClean="0"/>
                  <a:t> (or any other converter)</a:t>
                </a:r>
              </a:p>
              <a:p>
                <a:r>
                  <a:rPr lang="en-US" b="1" dirty="0"/>
                  <a:t>Traktor_clone_cues.py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7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t="1333" r="1563" b="2667"/>
          <a:stretch/>
        </p:blipFill>
        <p:spPr bwMode="auto">
          <a:xfrm>
            <a:off x="3078975" y="2190115"/>
            <a:ext cx="3256775" cy="176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4178" r="2384" b="1334"/>
          <a:stretch/>
        </p:blipFill>
        <p:spPr bwMode="auto">
          <a:xfrm>
            <a:off x="3066646" y="4114800"/>
            <a:ext cx="3280606" cy="17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799" y="3651562"/>
            <a:ext cx="2379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Transition tracks</a:t>
            </a:r>
          </a:p>
          <a:p>
            <a:r>
              <a:rPr lang="en-US" sz="1400" i="1" dirty="0" smtClean="0"/>
              <a:t>(sudden change 85-&gt;105BPM)</a:t>
            </a:r>
            <a:br>
              <a:rPr lang="en-US" sz="1400" i="1" dirty="0" smtClean="0"/>
            </a:br>
            <a:endParaRPr lang="en-US" sz="1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0574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782350"/>
            <a:ext cx="22365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Unsteady tracks</a:t>
            </a:r>
          </a:p>
          <a:p>
            <a:r>
              <a:rPr lang="en-US" sz="1400" i="1" dirty="0" smtClean="0"/>
              <a:t>(+-1% BPM around average)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50647" y="6934200"/>
            <a:ext cx="831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https://www.reddit.com/r/DJs/comments/ybt30/transition_tracks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https://support.native-instruments.com/hc/en-us/community/posts/208346569-Beatgrid-for-not-steady-tracks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75" y="265375"/>
            <a:ext cx="3256775" cy="161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800820" y="3651562"/>
            <a:ext cx="2717324" cy="307777"/>
            <a:chOff x="4800820" y="3651562"/>
            <a:chExt cx="2717324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6553200" y="3651562"/>
              <a:ext cx="964944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(first BPM)</a:t>
              </a:r>
              <a:endParaRPr lang="en-US" sz="1400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00820" y="5521955"/>
            <a:ext cx="2696869" cy="307777"/>
            <a:chOff x="4800820" y="3651562"/>
            <a:chExt cx="2696869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6553200" y="3651562"/>
              <a:ext cx="944489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</a:t>
              </a:r>
              <a:r>
                <a:rPr lang="en-US" sz="1400" i="1" dirty="0" err="1" smtClean="0"/>
                <a:t>avg</a:t>
              </a:r>
              <a:r>
                <a:rPr lang="en-US" sz="1400" i="1" dirty="0" smtClean="0"/>
                <a:t> BPM)</a:t>
              </a:r>
              <a:endParaRPr lang="en-US" sz="1400" i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93958" y="1576322"/>
            <a:ext cx="3858213" cy="307777"/>
            <a:chOff x="4800820" y="3651562"/>
            <a:chExt cx="3858213" cy="307777"/>
          </a:xfrm>
        </p:grpSpPr>
        <p:sp>
          <p:nvSpPr>
            <p:cNvPr id="27" name="TextBox 26"/>
            <p:cNvSpPr txBox="1"/>
            <p:nvPr/>
          </p:nvSpPr>
          <p:spPr>
            <a:xfrm>
              <a:off x="6553200" y="3651562"/>
              <a:ext cx="2105833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(correct BPM for first part)</a:t>
              </a:r>
              <a:endParaRPr lang="en-US" sz="1400" i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57801" y="4808561"/>
            <a:ext cx="2847319" cy="307777"/>
            <a:chOff x="4800820" y="3651562"/>
            <a:chExt cx="3905251" cy="307777"/>
          </a:xfrm>
        </p:grpSpPr>
        <p:sp>
          <p:nvSpPr>
            <p:cNvPr id="30" name="TextBox 29"/>
            <p:cNvSpPr txBox="1"/>
            <p:nvPr/>
          </p:nvSpPr>
          <p:spPr>
            <a:xfrm>
              <a:off x="6553198" y="3651562"/>
              <a:ext cx="2152873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(&gt;half a beat error)</a:t>
              </a:r>
              <a:endParaRPr lang="en-US" sz="1400" i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8850" y="828615"/>
            <a:ext cx="2131274" cy="307777"/>
            <a:chOff x="4800820" y="3651562"/>
            <a:chExt cx="5303004" cy="307777"/>
          </a:xfrm>
        </p:grpSpPr>
        <p:sp>
          <p:nvSpPr>
            <p:cNvPr id="33" name="TextBox 32"/>
            <p:cNvSpPr txBox="1"/>
            <p:nvPr/>
          </p:nvSpPr>
          <p:spPr>
            <a:xfrm>
              <a:off x="6553199" y="3651562"/>
              <a:ext cx="3550625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(maximum error)</a:t>
              </a:r>
              <a:endParaRPr lang="en-US" sz="1400" i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83875" y="6057900"/>
            <a:ext cx="84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www.native-instruments.com/forum/threads/how-to-emulate-elastic-beatgrids-in-traktor-via-rekordbox-conversion.375229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186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12</cp:revision>
  <dcterms:created xsi:type="dcterms:W3CDTF">2006-08-16T00:00:00Z</dcterms:created>
  <dcterms:modified xsi:type="dcterms:W3CDTF">2020-04-14T16:51:55Z</dcterms:modified>
</cp:coreProperties>
</file>