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DA"/>
    <a:srgbClr val="718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4" autoAdjust="0"/>
    <p:restoredTop sz="94508" autoAdjust="0"/>
  </p:normalViewPr>
  <p:slideViewPr>
    <p:cSldViewPr>
      <p:cViewPr varScale="1">
        <p:scale>
          <a:sx n="81" d="100"/>
          <a:sy n="81" d="100"/>
        </p:scale>
        <p:origin x="-102" y="-83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295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</a:t>
            </a:r>
            <a:endParaRPr lang="en-US" sz="2400" i="1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284506" y="1584597"/>
            <a:ext cx="2867085" cy="2663785"/>
            <a:chOff x="1714940" y="609600"/>
            <a:chExt cx="4756903" cy="4419600"/>
          </a:xfrm>
        </p:grpSpPr>
        <p:pic>
          <p:nvPicPr>
            <p:cNvPr id="1026" name="Picture 2" descr="C:\Users\Pedro\Desktop\Z_DRIVE_Pedro\2 Music - Controllers\0_MAPS_Traktor\DDJ Pioneer\v6.5.0 - DDJ-1000 - TP3_TP2 BOME\Support files\Source files\Base pics\DDJ-1000 v6.5.0 BOME - jog screens - 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40" y="609600"/>
              <a:ext cx="4756903" cy="441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Oval 34"/>
            <p:cNvSpPr/>
            <p:nvPr/>
          </p:nvSpPr>
          <p:spPr>
            <a:xfrm>
              <a:off x="3107953" y="3200400"/>
              <a:ext cx="321047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</a:t>
              </a:r>
              <a:endParaRPr lang="en-US" sz="16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558479" y="1676400"/>
              <a:ext cx="321047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</a:t>
              </a:r>
              <a:endParaRPr lang="en-US" sz="16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267200" y="2783205"/>
              <a:ext cx="321047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029200" y="1943100"/>
              <a:ext cx="321047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4</a:t>
              </a:r>
              <a:endParaRPr lang="en-US" sz="16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430276" y="1943100"/>
              <a:ext cx="321047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947429" y="1943100"/>
              <a:ext cx="321047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6</a:t>
              </a:r>
              <a:endParaRPr lang="en-US" sz="16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460756" y="3505200"/>
              <a:ext cx="321047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8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395463" y="3665220"/>
              <a:ext cx="321047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9</a:t>
              </a:r>
              <a:endParaRPr lang="en-US" sz="16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49"/>
            <a:ext cx="4895850" cy="453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edro\Desktop\Z_DRIVE_Pedro\2 Music - Controllers\2_Equipment_Pedro\2 DDJ-1000\hardware diagrams\vdj_Mix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4094745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8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edro\Desktop\Z_DRIVE_Pedro\2 Music - Controllers\2_Equipment_Pedro\2 DDJ-1000\hardware diagrams\vdj_De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442722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5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2_Equipment_Pedro\2 DDJ-1000\hardware diagrams\vdj_P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4473"/>
            <a:ext cx="5295901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16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61</cp:revision>
  <dcterms:created xsi:type="dcterms:W3CDTF">2006-08-16T00:00:00Z</dcterms:created>
  <dcterms:modified xsi:type="dcterms:W3CDTF">2019-10-20T18:15:35Z</dcterms:modified>
</cp:coreProperties>
</file>