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F6B37-2C35-49EE-8276-CC7B99C4BCC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FF3A44B3-A8A8-4BEC-9CF2-53342EFB25E3}">
      <dgm:prSet phldrT="[Text]"/>
      <dgm:spPr/>
      <dgm:t>
        <a:bodyPr/>
        <a:lstStyle/>
        <a:p>
          <a:r>
            <a:rPr lang="en-US" b="1" u="sng" dirty="0" smtClean="0"/>
            <a:t>CONTROL</a:t>
          </a:r>
          <a:endParaRPr lang="en-US" b="1" u="sng" dirty="0"/>
        </a:p>
      </dgm:t>
    </dgm:pt>
    <dgm:pt modelId="{61736F70-B532-4053-BAF9-79178A100567}" type="parTrans" cxnId="{0BDD8560-FB68-4084-9880-342BF000C177}">
      <dgm:prSet/>
      <dgm:spPr/>
      <dgm:t>
        <a:bodyPr/>
        <a:lstStyle/>
        <a:p>
          <a:endParaRPr lang="en-US" b="1" u="sng"/>
        </a:p>
      </dgm:t>
    </dgm:pt>
    <dgm:pt modelId="{FAEC8062-203E-47A2-BD71-8D5B939B6ACA}" type="sibTrans" cxnId="{0BDD8560-FB68-4084-9880-342BF000C177}">
      <dgm:prSet/>
      <dgm:spPr/>
      <dgm:t>
        <a:bodyPr/>
        <a:lstStyle/>
        <a:p>
          <a:endParaRPr lang="en-US" b="1" u="sng"/>
        </a:p>
      </dgm:t>
    </dgm:pt>
    <dgm:pt modelId="{BD7DE70E-24F0-46CC-AA78-9085FD887B47}">
      <dgm:prSet phldrT="[Text]"/>
      <dgm:spPr/>
      <dgm:t>
        <a:bodyPr/>
        <a:lstStyle/>
        <a:p>
          <a:r>
            <a:rPr lang="en-US" b="1" u="sng" dirty="0" smtClean="0"/>
            <a:t>MEASUREMENT</a:t>
          </a:r>
          <a:endParaRPr lang="en-US" b="1" u="sng" dirty="0"/>
        </a:p>
      </dgm:t>
    </dgm:pt>
    <dgm:pt modelId="{6B462349-4D05-4D25-8BEA-4E5670581EB4}" type="par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34A4345-FE8D-4AAE-8068-54FCE1ABABA4}" type="sibTrans" cxnId="{D590021E-9A07-4003-9A71-6F162D49D368}">
      <dgm:prSet/>
      <dgm:spPr/>
      <dgm:t>
        <a:bodyPr/>
        <a:lstStyle/>
        <a:p>
          <a:endParaRPr lang="en-US" b="1" u="sng"/>
        </a:p>
      </dgm:t>
    </dgm:pt>
    <dgm:pt modelId="{D94852BD-7D71-4481-B60A-1AAAB342D849}">
      <dgm:prSet phldrT="[Text]"/>
      <dgm:spPr/>
      <dgm:t>
        <a:bodyPr/>
        <a:lstStyle/>
        <a:p>
          <a:r>
            <a:rPr lang="en-US" b="1" u="sng" dirty="0" smtClean="0"/>
            <a:t>QUICK FIX</a:t>
          </a:r>
          <a:endParaRPr lang="en-US" b="1" u="sng" dirty="0"/>
        </a:p>
      </dgm:t>
    </dgm:pt>
    <dgm:pt modelId="{B1FF1E3F-9DC1-4F10-8AEC-56E8CB539A82}" type="par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CAD8AE90-2E46-4E63-A923-7BB4ACC32A01}" type="sibTrans" cxnId="{92858E45-EA61-456E-990F-3ED735CDB73A}">
      <dgm:prSet/>
      <dgm:spPr/>
      <dgm:t>
        <a:bodyPr/>
        <a:lstStyle/>
        <a:p>
          <a:endParaRPr lang="en-US" b="1" u="sng"/>
        </a:p>
      </dgm:t>
    </dgm:pt>
    <dgm:pt modelId="{978E5525-E97B-49AD-BC4C-69DD1C1880A1}" type="pres">
      <dgm:prSet presAssocID="{305F6B37-2C35-49EE-8276-CC7B99C4BCCA}" presName="CompostProcess" presStyleCnt="0">
        <dgm:presLayoutVars>
          <dgm:dir/>
          <dgm:resizeHandles val="exact"/>
        </dgm:presLayoutVars>
      </dgm:prSet>
      <dgm:spPr/>
    </dgm:pt>
    <dgm:pt modelId="{EF8687FD-E509-4CC0-8815-2257940309F2}" type="pres">
      <dgm:prSet presAssocID="{305F6B37-2C35-49EE-8276-CC7B99C4BCCA}" presName="arrow" presStyleLbl="bgShp" presStyleIdx="0" presStyleCnt="1" custLinFactNeighborX="132"/>
      <dgm:spPr/>
    </dgm:pt>
    <dgm:pt modelId="{636FB915-4FBE-470D-8136-51E7FAC84FF0}" type="pres">
      <dgm:prSet presAssocID="{305F6B37-2C35-49EE-8276-CC7B99C4BCCA}" presName="linearProcess" presStyleCnt="0"/>
      <dgm:spPr/>
    </dgm:pt>
    <dgm:pt modelId="{D771BA3D-D060-4013-B9B2-42E7EE548CD5}" type="pres">
      <dgm:prSet presAssocID="{FF3A44B3-A8A8-4BEC-9CF2-53342EFB25E3}" presName="textNode" presStyleLbl="node1" presStyleIdx="0" presStyleCnt="3" custScaleX="59848" custScaleY="84210" custLinFactX="-5568" custLinFactNeighborX="-100000" custLinFactNeighborY="-3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6CF14-421D-403B-A9C3-7B639EEAB645}" type="pres">
      <dgm:prSet presAssocID="{FAEC8062-203E-47A2-BD71-8D5B939B6ACA}" presName="sibTrans" presStyleCnt="0"/>
      <dgm:spPr/>
    </dgm:pt>
    <dgm:pt modelId="{EC723460-3F25-483E-8DCA-7008D78DC868}" type="pres">
      <dgm:prSet presAssocID="{BD7DE70E-24F0-46CC-AA78-9085FD887B47}" presName="textNode" presStyleLbl="node1" presStyleIdx="1" presStyleCnt="3" custScaleX="51434" custScaleY="84210" custLinFactNeighborX="18357" custLinFactNeighborY="-3948">
        <dgm:presLayoutVars>
          <dgm:bulletEnabled val="1"/>
        </dgm:presLayoutVars>
      </dgm:prSet>
      <dgm:spPr/>
    </dgm:pt>
    <dgm:pt modelId="{04DB1271-A9C5-4B00-820E-90D92E19DF52}" type="pres">
      <dgm:prSet presAssocID="{D34A4345-FE8D-4AAE-8068-54FCE1ABABA4}" presName="sibTrans" presStyleCnt="0"/>
      <dgm:spPr/>
    </dgm:pt>
    <dgm:pt modelId="{762A3DB5-3E04-467A-8FD8-4F5ECB7F6A91}" type="pres">
      <dgm:prSet presAssocID="{D94852BD-7D71-4481-B60A-1AAAB342D849}" presName="textNode" presStyleLbl="node1" presStyleIdx="2" presStyleCnt="3" custScaleX="51015" custScaleY="84210" custLinFactX="8841" custLinFactNeighborX="100000" custLinFactNeighborY="-3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3A57D-B561-4006-975B-FEAF8D4B7C1F}" type="presOf" srcId="{D94852BD-7D71-4481-B60A-1AAAB342D849}" destId="{762A3DB5-3E04-467A-8FD8-4F5ECB7F6A91}" srcOrd="0" destOrd="0" presId="urn:microsoft.com/office/officeart/2005/8/layout/hProcess9"/>
    <dgm:cxn modelId="{0BDD8560-FB68-4084-9880-342BF000C177}" srcId="{305F6B37-2C35-49EE-8276-CC7B99C4BCCA}" destId="{FF3A44B3-A8A8-4BEC-9CF2-53342EFB25E3}" srcOrd="0" destOrd="0" parTransId="{61736F70-B532-4053-BAF9-79178A100567}" sibTransId="{FAEC8062-203E-47A2-BD71-8D5B939B6ACA}"/>
    <dgm:cxn modelId="{66BE64A4-80A3-48F1-9349-6CF3DB6CC3A2}" type="presOf" srcId="{BD7DE70E-24F0-46CC-AA78-9085FD887B47}" destId="{EC723460-3F25-483E-8DCA-7008D78DC868}" srcOrd="0" destOrd="0" presId="urn:microsoft.com/office/officeart/2005/8/layout/hProcess9"/>
    <dgm:cxn modelId="{92858E45-EA61-456E-990F-3ED735CDB73A}" srcId="{305F6B37-2C35-49EE-8276-CC7B99C4BCCA}" destId="{D94852BD-7D71-4481-B60A-1AAAB342D849}" srcOrd="2" destOrd="0" parTransId="{B1FF1E3F-9DC1-4F10-8AEC-56E8CB539A82}" sibTransId="{CAD8AE90-2E46-4E63-A923-7BB4ACC32A01}"/>
    <dgm:cxn modelId="{0E8AE0F9-0423-4E5D-BFD4-640C0EAF29FA}" type="presOf" srcId="{305F6B37-2C35-49EE-8276-CC7B99C4BCCA}" destId="{978E5525-E97B-49AD-BC4C-69DD1C1880A1}" srcOrd="0" destOrd="0" presId="urn:microsoft.com/office/officeart/2005/8/layout/hProcess9"/>
    <dgm:cxn modelId="{5EF37310-20B6-4807-92FD-51D9704E4952}" type="presOf" srcId="{FF3A44B3-A8A8-4BEC-9CF2-53342EFB25E3}" destId="{D771BA3D-D060-4013-B9B2-42E7EE548CD5}" srcOrd="0" destOrd="0" presId="urn:microsoft.com/office/officeart/2005/8/layout/hProcess9"/>
    <dgm:cxn modelId="{D590021E-9A07-4003-9A71-6F162D49D368}" srcId="{305F6B37-2C35-49EE-8276-CC7B99C4BCCA}" destId="{BD7DE70E-24F0-46CC-AA78-9085FD887B47}" srcOrd="1" destOrd="0" parTransId="{6B462349-4D05-4D25-8BEA-4E5670581EB4}" sibTransId="{D34A4345-FE8D-4AAE-8068-54FCE1ABABA4}"/>
    <dgm:cxn modelId="{85DC8E3A-4E40-4BEB-9E0A-5BCEC24C6E06}" type="presParOf" srcId="{978E5525-E97B-49AD-BC4C-69DD1C1880A1}" destId="{EF8687FD-E509-4CC0-8815-2257940309F2}" srcOrd="0" destOrd="0" presId="urn:microsoft.com/office/officeart/2005/8/layout/hProcess9"/>
    <dgm:cxn modelId="{59CF15B6-64DA-46D4-8E83-0D50E279B6FB}" type="presParOf" srcId="{978E5525-E97B-49AD-BC4C-69DD1C1880A1}" destId="{636FB915-4FBE-470D-8136-51E7FAC84FF0}" srcOrd="1" destOrd="0" presId="urn:microsoft.com/office/officeart/2005/8/layout/hProcess9"/>
    <dgm:cxn modelId="{1A771C73-F2FD-4AB9-993F-E1952DEC58EE}" type="presParOf" srcId="{636FB915-4FBE-470D-8136-51E7FAC84FF0}" destId="{D771BA3D-D060-4013-B9B2-42E7EE548CD5}" srcOrd="0" destOrd="0" presId="urn:microsoft.com/office/officeart/2005/8/layout/hProcess9"/>
    <dgm:cxn modelId="{387616B6-34B6-49FA-8CFE-723FE9FB70D7}" type="presParOf" srcId="{636FB915-4FBE-470D-8136-51E7FAC84FF0}" destId="{A206CF14-421D-403B-A9C3-7B639EEAB645}" srcOrd="1" destOrd="0" presId="urn:microsoft.com/office/officeart/2005/8/layout/hProcess9"/>
    <dgm:cxn modelId="{0F6756FC-8135-494C-AE8C-3721381359F0}" type="presParOf" srcId="{636FB915-4FBE-470D-8136-51E7FAC84FF0}" destId="{EC723460-3F25-483E-8DCA-7008D78DC868}" srcOrd="2" destOrd="0" presId="urn:microsoft.com/office/officeart/2005/8/layout/hProcess9"/>
    <dgm:cxn modelId="{16DDF80E-FBA2-4478-B02E-95CEA8B83CFA}" type="presParOf" srcId="{636FB915-4FBE-470D-8136-51E7FAC84FF0}" destId="{04DB1271-A9C5-4B00-820E-90D92E19DF52}" srcOrd="3" destOrd="0" presId="urn:microsoft.com/office/officeart/2005/8/layout/hProcess9"/>
    <dgm:cxn modelId="{F3681F8E-8AA4-4BE0-9C7B-F24C8DDE962B}" type="presParOf" srcId="{636FB915-4FBE-470D-8136-51E7FAC84FF0}" destId="{762A3DB5-3E04-467A-8FD8-4F5ECB7F6A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87FD-E509-4CC0-8815-2257940309F2}">
      <dsp:nvSpPr>
        <dsp:cNvPr id="0" name=""/>
        <dsp:cNvSpPr/>
      </dsp:nvSpPr>
      <dsp:spPr>
        <a:xfrm>
          <a:off x="701618" y="0"/>
          <a:ext cx="7834470" cy="136815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1BA3D-D060-4013-B9B2-42E7EE548CD5}">
      <dsp:nvSpPr>
        <dsp:cNvPr id="0" name=""/>
        <dsp:cNvSpPr/>
      </dsp:nvSpPr>
      <dsp:spPr>
        <a:xfrm>
          <a:off x="1114165" y="432045"/>
          <a:ext cx="1775528" cy="4608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CONTROL</a:t>
          </a:r>
          <a:endParaRPr lang="en-US" sz="1600" b="1" u="sng" kern="1200" dirty="0"/>
        </a:p>
      </dsp:txBody>
      <dsp:txXfrm>
        <a:off x="1136662" y="454542"/>
        <a:ext cx="1730534" cy="415854"/>
      </dsp:txXfrm>
    </dsp:sp>
    <dsp:sp modelId="{EC723460-3F25-483E-8DCA-7008D78DC868}">
      <dsp:nvSpPr>
        <dsp:cNvPr id="0" name=""/>
        <dsp:cNvSpPr/>
      </dsp:nvSpPr>
      <dsp:spPr>
        <a:xfrm>
          <a:off x="4061182" y="432045"/>
          <a:ext cx="1525907" cy="46084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MEASUREMENT</a:t>
          </a:r>
          <a:endParaRPr lang="en-US" sz="1600" b="1" u="sng" kern="1200" dirty="0"/>
        </a:p>
      </dsp:txBody>
      <dsp:txXfrm>
        <a:off x="4083679" y="454542"/>
        <a:ext cx="1480913" cy="415854"/>
      </dsp:txXfrm>
    </dsp:sp>
    <dsp:sp modelId="{762A3DB5-3E04-467A-8FD8-4F5ECB7F6A91}">
      <dsp:nvSpPr>
        <dsp:cNvPr id="0" name=""/>
        <dsp:cNvSpPr/>
      </dsp:nvSpPr>
      <dsp:spPr>
        <a:xfrm>
          <a:off x="6686482" y="435991"/>
          <a:ext cx="1513477" cy="46084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QUICK FIX</a:t>
          </a:r>
          <a:endParaRPr lang="en-US" sz="1600" b="1" u="sng" kern="1200" dirty="0"/>
        </a:p>
      </dsp:txBody>
      <dsp:txXfrm>
        <a:off x="6708979" y="458488"/>
        <a:ext cx="1468483" cy="41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37503" y="2103930"/>
            <a:ext cx="7750921" cy="3956708"/>
            <a:chOff x="61439" y="1959913"/>
            <a:chExt cx="8866774" cy="4526331"/>
          </a:xfrm>
        </p:grpSpPr>
        <p:grpSp>
          <p:nvGrpSpPr>
            <p:cNvPr id="5" name="Group 4"/>
            <p:cNvGrpSpPr/>
            <p:nvPr/>
          </p:nvGrpSpPr>
          <p:grpSpPr>
            <a:xfrm>
              <a:off x="3275856" y="1959913"/>
              <a:ext cx="2880320" cy="4506088"/>
              <a:chOff x="-40034" y="-33813"/>
              <a:chExt cx="4201020" cy="649275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068" y="635973"/>
                <a:ext cx="3605205" cy="5822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Left Arrow 2"/>
              <p:cNvSpPr/>
              <p:nvPr/>
            </p:nvSpPr>
            <p:spPr>
              <a:xfrm>
                <a:off x="1450313" y="5877272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Left Arrow 5"/>
              <p:cNvSpPr/>
              <p:nvPr/>
            </p:nvSpPr>
            <p:spPr>
              <a:xfrm>
                <a:off x="1142796" y="2006228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02341" y="932566"/>
                <a:ext cx="2166970" cy="1750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(0.16.0 same issue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(~2 events per hour)</a:t>
                </a:r>
              </a:p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(10 hour test)</a:t>
                </a:r>
                <a:endParaRPr lang="en-US" sz="1050" dirty="0">
                  <a:solidFill>
                    <a:srgbClr val="C00000"/>
                  </a:solidFill>
                </a:endParaRP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-40034" y="-33813"/>
                <a:ext cx="4201020" cy="68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smtClean="0"/>
                  <a:t>Random hundreds of SMI interrupts:</a:t>
                </a:r>
              </a:p>
              <a:p>
                <a:r>
                  <a:rPr lang="en-US" sz="1050" i="1" dirty="0" smtClean="0"/>
                  <a:t>= SECONDS of latency</a:t>
                </a:r>
                <a:endParaRPr lang="en-US" sz="1050" i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439" y="1959913"/>
              <a:ext cx="2802934" cy="4526331"/>
              <a:chOff x="4348956" y="143170"/>
              <a:chExt cx="3982475" cy="643111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1999" y="143170"/>
                <a:ext cx="3168353" cy="67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err="1" smtClean="0"/>
                  <a:t>Fn+Brightness</a:t>
                </a:r>
                <a:r>
                  <a:rPr lang="en-US" sz="1050" i="1" dirty="0" smtClean="0"/>
                  <a:t> = 4 </a:t>
                </a:r>
                <a:r>
                  <a:rPr lang="en-US" sz="1050" i="1" dirty="0" smtClean="0"/>
                  <a:t>SMIs:</a:t>
                </a:r>
                <a:endParaRPr lang="en-US" sz="1050" i="1" dirty="0" smtClean="0"/>
              </a:p>
              <a:p>
                <a:r>
                  <a:rPr lang="en-US" sz="1050" i="1" dirty="0" smtClean="0"/>
                  <a:t>= MILLISECONDS of latency</a:t>
                </a:r>
                <a:endParaRPr lang="en-US" sz="1050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48956" y="832391"/>
                <a:ext cx="3982475" cy="5741897"/>
                <a:chOff x="4348956" y="832391"/>
                <a:chExt cx="3982475" cy="5741897"/>
              </a:xfrm>
            </p:grpSpPr>
            <p:pic>
              <p:nvPicPr>
                <p:cNvPr id="10" name="Picture 2" descr="C:\Users\Pedro\Desktop\Z_DRIVE_Pedro\7 Software GDrive\5_Windows_Performance\CPU heat problems\0 Jan 2020 - dpc latency problems\SMI latency\change brightness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8956" y="832391"/>
                  <a:ext cx="3982475" cy="57418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354363" y="1124743"/>
                  <a:ext cx="1793088" cy="675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105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1050" dirty="0" smtClean="0">
                      <a:solidFill>
                        <a:srgbClr val="C00000"/>
                      </a:solidFill>
                    </a:rPr>
                  </a:br>
                  <a:r>
                    <a:rPr lang="en-US" sz="1050" dirty="0" smtClean="0">
                      <a:solidFill>
                        <a:srgbClr val="C00000"/>
                      </a:solidFill>
                    </a:rPr>
                    <a:t>Bios 0.16.0</a:t>
                  </a:r>
                </a:p>
              </p:txBody>
            </p:sp>
            <p:sp>
              <p:nvSpPr>
                <p:cNvPr id="14" name="Left Arrow 13"/>
                <p:cNvSpPr/>
                <p:nvPr/>
              </p:nvSpPr>
              <p:spPr>
                <a:xfrm>
                  <a:off x="4925671" y="1226559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Left Arrow 14"/>
                <p:cNvSpPr/>
                <p:nvPr/>
              </p:nvSpPr>
              <p:spPr>
                <a:xfrm>
                  <a:off x="5543716" y="1883733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6" name="Left Arrow 15"/>
                <p:cNvSpPr/>
                <p:nvPr/>
              </p:nvSpPr>
              <p:spPr>
                <a:xfrm>
                  <a:off x="6156176" y="4365104"/>
                  <a:ext cx="504056" cy="432048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6361265" y="1988490"/>
              <a:ext cx="2566948" cy="4497754"/>
              <a:chOff x="4775731" y="418880"/>
              <a:chExt cx="4260912" cy="5855942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1013241"/>
                <a:ext cx="4039409" cy="5261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775731" y="418880"/>
                <a:ext cx="4260912" cy="618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i="1" dirty="0" smtClean="0"/>
                  <a:t>9560 old BIOS: </a:t>
                </a:r>
              </a:p>
              <a:p>
                <a:r>
                  <a:rPr lang="en-US" sz="1050" i="1" dirty="0" smtClean="0"/>
                  <a:t>= no SECONDS latency</a:t>
                </a:r>
                <a:endParaRPr lang="en-US" sz="1050" i="1" dirty="0"/>
              </a:p>
            </p:txBody>
          </p:sp>
          <p:sp>
            <p:nvSpPr>
              <p:cNvPr id="20" name="Left Arrow 19"/>
              <p:cNvSpPr/>
              <p:nvPr/>
            </p:nvSpPr>
            <p:spPr>
              <a:xfrm>
                <a:off x="5986817" y="5568215"/>
                <a:ext cx="504056" cy="432048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Left Arrow 20"/>
              <p:cNvSpPr/>
              <p:nvPr/>
            </p:nvSpPr>
            <p:spPr>
              <a:xfrm>
                <a:off x="5986815" y="2152325"/>
                <a:ext cx="504056" cy="432049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33121" y="1790984"/>
                <a:ext cx="2094943" cy="859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0.12.1</a:t>
                </a:r>
              </a:p>
              <a:p>
                <a:pPr algn="r"/>
                <a:r>
                  <a:rPr lang="en-US" sz="1050" dirty="0" smtClean="0">
                    <a:solidFill>
                      <a:srgbClr val="C00000"/>
                    </a:solidFill>
                  </a:rPr>
                  <a:t>(10 hour test)</a:t>
                </a:r>
                <a:endParaRPr lang="en-US" sz="1050" dirty="0" smtClean="0">
                  <a:solidFill>
                    <a:srgbClr val="C00000"/>
                  </a:solidFill>
                </a:endParaRPr>
              </a:p>
            </p:txBody>
          </p:sp>
        </p:grpSp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40791103"/>
              </p:ext>
            </p:extLst>
          </p:nvPr>
        </p:nvGraphicFramePr>
        <p:xfrm>
          <a:off x="-267889" y="760759"/>
          <a:ext cx="9217024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7490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12</cp:revision>
  <dcterms:modified xsi:type="dcterms:W3CDTF">2020-02-03T16:42:00Z</dcterms:modified>
</cp:coreProperties>
</file>