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02/02/2020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8" y="764704"/>
            <a:ext cx="3605205" cy="569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1450313" y="5877272"/>
            <a:ext cx="504056" cy="432048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331640" y="1984413"/>
            <a:ext cx="504056" cy="432048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40299" y="1268760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Dell XPS 15 </a:t>
            </a:r>
            <a:r>
              <a:rPr lang="en-US" sz="1600" dirty="0" smtClean="0">
                <a:solidFill>
                  <a:srgbClr val="C00000"/>
                </a:solidFill>
              </a:rPr>
              <a:t>9560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Bios 0.18.0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(0.16.0 same issue)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435" y="118889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100s of SMI interrupts lock laptop for &gt;1 second. Frequency: &gt;2 per hour</a:t>
            </a:r>
            <a:endParaRPr lang="en-US" sz="14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55325" y="118889"/>
            <a:ext cx="3982475" cy="6340055"/>
            <a:chOff x="4348956" y="234233"/>
            <a:chExt cx="3982475" cy="6340055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234233"/>
              <a:ext cx="316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Fn+Brightness</a:t>
              </a:r>
              <a:r>
                <a:rPr lang="en-US" sz="1400" i="1" dirty="0" smtClean="0"/>
                <a:t> = 4 SMIs</a:t>
              </a:r>
            </a:p>
            <a:p>
              <a:r>
                <a:rPr lang="en-US" sz="1400" i="1" dirty="0" smtClean="0"/>
                <a:t>Causes up to 4ms latency</a:t>
              </a:r>
              <a:endParaRPr lang="en-US" sz="1400" i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48956" y="832391"/>
              <a:ext cx="3982475" cy="5741897"/>
              <a:chOff x="4348956" y="832391"/>
              <a:chExt cx="3982475" cy="5741897"/>
            </a:xfrm>
          </p:grpSpPr>
          <p:pic>
            <p:nvPicPr>
              <p:cNvPr id="10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8956" y="832391"/>
                <a:ext cx="3982475" cy="57418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354364" y="1124744"/>
                <a:ext cx="15776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600" dirty="0" smtClean="0">
                    <a:solidFill>
                      <a:srgbClr val="C00000"/>
                    </a:solidFill>
                  </a:rPr>
                </a:br>
                <a:r>
                  <a:rPr lang="en-US" sz="1600" dirty="0" smtClean="0">
                    <a:solidFill>
                      <a:srgbClr val="C00000"/>
                    </a:solidFill>
                  </a:rPr>
                  <a:t>Bios 0.16.0</a:t>
                </a:r>
              </a:p>
            </p:txBody>
          </p:sp>
          <p:sp>
            <p:nvSpPr>
              <p:cNvPr id="14" name="Left Arrow 13"/>
              <p:cNvSpPr/>
              <p:nvPr/>
            </p:nvSpPr>
            <p:spPr>
              <a:xfrm>
                <a:off x="4925671" y="1226559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eft Arrow 14"/>
              <p:cNvSpPr/>
              <p:nvPr/>
            </p:nvSpPr>
            <p:spPr>
              <a:xfrm>
                <a:off x="5543716" y="1883733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>
                <a:off x="6156176" y="4365104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0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403941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005" y="28504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Dell XPS 15 9560 </a:t>
            </a:r>
            <a:r>
              <a:rPr lang="en-US" sz="1400" i="1" dirty="0" smtClean="0">
                <a:solidFill>
                  <a:srgbClr val="C00000"/>
                </a:solidFill>
              </a:rPr>
              <a:t>- </a:t>
            </a:r>
            <a:r>
              <a:rPr lang="en-US" sz="1400" i="1" dirty="0" smtClean="0"/>
              <a:t>BIOS </a:t>
            </a:r>
            <a:r>
              <a:rPr lang="en-US" sz="1400" i="1" dirty="0" smtClean="0"/>
              <a:t>0.12.0 </a:t>
            </a:r>
            <a:r>
              <a:rPr lang="en-US" sz="1400" i="1" dirty="0" smtClean="0"/>
              <a:t>– </a:t>
            </a:r>
          </a:p>
          <a:p>
            <a:r>
              <a:rPr lang="en-US" sz="1400" i="1" dirty="0" smtClean="0"/>
              <a:t>5</a:t>
            </a:r>
            <a:r>
              <a:rPr lang="en-US" sz="1400" i="1" dirty="0" smtClean="0"/>
              <a:t> </a:t>
            </a:r>
            <a:r>
              <a:rPr lang="en-US" sz="1400" i="1" dirty="0" smtClean="0"/>
              <a:t>hour test </a:t>
            </a:r>
            <a:r>
              <a:rPr lang="en-US" sz="1400" i="1" dirty="0" smtClean="0"/>
              <a:t>– no 100s </a:t>
            </a:r>
            <a:r>
              <a:rPr lang="en-US" sz="1400" i="1" dirty="0" smtClean="0"/>
              <a:t>of SMI </a:t>
            </a:r>
            <a:r>
              <a:rPr lang="en-US" sz="1400" i="1" dirty="0" smtClean="0"/>
              <a:t>interrupts</a:t>
            </a:r>
            <a:endParaRPr lang="en-US" sz="1400" i="1" dirty="0"/>
          </a:p>
        </p:txBody>
      </p:sp>
      <p:sp>
        <p:nvSpPr>
          <p:cNvPr id="6" name="Left Arrow 5"/>
          <p:cNvSpPr/>
          <p:nvPr/>
        </p:nvSpPr>
        <p:spPr>
          <a:xfrm>
            <a:off x="1450313" y="5445224"/>
            <a:ext cx="504056" cy="432048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865627" y="1925542"/>
            <a:ext cx="504056" cy="432048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0023" y="1772815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Dell XPS 15 </a:t>
            </a:r>
            <a:r>
              <a:rPr lang="en-US" sz="1600" dirty="0" smtClean="0">
                <a:solidFill>
                  <a:srgbClr val="C00000"/>
                </a:solidFill>
              </a:rPr>
              <a:t>9560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Bios 0.12.1</a:t>
            </a:r>
          </a:p>
        </p:txBody>
      </p:sp>
    </p:spTree>
    <p:extLst>
      <p:ext uri="{BB962C8B-B14F-4D97-AF65-F5344CB8AC3E}">
        <p14:creationId xmlns:p14="http://schemas.microsoft.com/office/powerpoint/2010/main" val="779675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7</cp:revision>
  <dcterms:modified xsi:type="dcterms:W3CDTF">2020-02-02T20:47:15Z</dcterms:modified>
</cp:coreProperties>
</file>