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B94E-A626-433F-982C-2D80FFE8B9B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rela/music_scripts/blob/master/ddj/1%20MIDI%20codes/DDJ-1000SRT%20-%20MIDI%20Messages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8136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DDJ-1000SRT specific instructions for the </a:t>
            </a:r>
            <a:r>
              <a:rPr lang="en-US" dirty="0" err="1" smtClean="0"/>
              <a:t>Traktor</a:t>
            </a:r>
            <a:r>
              <a:rPr lang="en-US" dirty="0" smtClean="0"/>
              <a:t> mapping:</a:t>
            </a:r>
          </a:p>
          <a:p>
            <a:endParaRPr lang="en-US" dirty="0" smtClean="0"/>
          </a:p>
          <a:p>
            <a:r>
              <a:rPr lang="en-US" dirty="0" smtClean="0"/>
              <a:t>Please use the specific TSI for the DDJ-1000SRT. This is the same mapping as the DDJ-SZ mapping, but with small customizations to make it work well on the SRT: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Jog screens are NOT supported. This is because they are not documented on the </a:t>
            </a:r>
            <a:r>
              <a:rPr lang="en-US" dirty="0" smtClean="0">
                <a:hlinkClick r:id="rId2"/>
              </a:rPr>
              <a:t>Pioneer MIDI map file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Please put your jog weight to “heavy”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will significantly improve scratching and </a:t>
            </a:r>
            <a:r>
              <a:rPr lang="en-US" dirty="0" err="1" smtClean="0"/>
              <a:t>jogFX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Audio device in external mode.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means that ALL the pioneer effects (both </a:t>
            </a:r>
            <a:r>
              <a:rPr lang="en-US" dirty="0" err="1" smtClean="0"/>
              <a:t>colorFX</a:t>
            </a:r>
            <a:r>
              <a:rPr lang="en-US" dirty="0" smtClean="0"/>
              <a:t> and </a:t>
            </a:r>
            <a:r>
              <a:rPr lang="en-US" dirty="0" err="1" smtClean="0"/>
              <a:t>beatFX</a:t>
            </a:r>
            <a:r>
              <a:rPr lang="en-US" dirty="0" smtClean="0"/>
              <a:t> work for USB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next slides for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Please avoid VINYL OFF mode. The TSI disables jog touch in this case, but the jog loses resolution compared to VINYL ON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Beatjump</a:t>
            </a:r>
            <a:r>
              <a:rPr lang="en-US" dirty="0" smtClean="0"/>
              <a:t> buttons added. Please use </a:t>
            </a:r>
            <a:r>
              <a:rPr lang="en-US" dirty="0" err="1" smtClean="0"/>
              <a:t>shift+IN</a:t>
            </a:r>
            <a:r>
              <a:rPr lang="en-US" dirty="0" smtClean="0"/>
              <a:t>/OUT to configure the loop size (=jump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BeatFX</a:t>
            </a:r>
            <a:r>
              <a:rPr lang="en-US" dirty="0"/>
              <a:t> ON/OFF is now for pioneer </a:t>
            </a:r>
            <a:r>
              <a:rPr lang="en-US" dirty="0" err="1"/>
              <a:t>beatFX</a:t>
            </a:r>
            <a:r>
              <a:rPr lang="en-US" dirty="0"/>
              <a:t>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Automatic layout changing was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9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23" y="476672"/>
            <a:ext cx="4254670" cy="460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35" y="476672"/>
            <a:ext cx="4124516" cy="460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835696" y="692696"/>
            <a:ext cx="22322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9823" y="484709"/>
            <a:ext cx="15121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92280" y="726804"/>
            <a:ext cx="936104" cy="397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684319" y="654796"/>
            <a:ext cx="15121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2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5345416" cy="530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411760" y="692696"/>
            <a:ext cx="2232248" cy="1355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3528" y="3429000"/>
            <a:ext cx="15121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Estrela</dc:creator>
  <cp:lastModifiedBy>Pedro Estrela</cp:lastModifiedBy>
  <cp:revision>4</cp:revision>
  <dcterms:created xsi:type="dcterms:W3CDTF">2019-10-25T12:45:50Z</dcterms:created>
  <dcterms:modified xsi:type="dcterms:W3CDTF">2019-10-25T18:00:32Z</dcterms:modified>
</cp:coreProperties>
</file>