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2" r:id="rId5"/>
    <p:sldId id="266" r:id="rId6"/>
    <p:sldId id="267" r:id="rId7"/>
    <p:sldId id="269" r:id="rId8"/>
    <p:sldId id="259" r:id="rId9"/>
    <p:sldId id="257" r:id="rId10"/>
    <p:sldId id="268" r:id="rId11"/>
    <p:sldId id="272" r:id="rId12"/>
    <p:sldId id="270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66" d="100"/>
          <a:sy n="66" d="100"/>
        </p:scale>
        <p:origin x="-1416" y="-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07/04/2020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07/04/2020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07/04/2020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07/04/2020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07/04/2020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07/04/2020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07/04/2020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07/04/2020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07/04/2020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07/04/2020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07/04/2020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07/04/2020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4"/>
          <a:stretch/>
        </p:blipFill>
        <p:spPr>
          <a:xfrm>
            <a:off x="467544" y="705996"/>
            <a:ext cx="8208912" cy="56848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121221"/>
            <a:ext cx="2759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Pioneer </a:t>
            </a:r>
            <a:r>
              <a:rPr lang="en-US" sz="3200" b="1" dirty="0" smtClean="0"/>
              <a:t>DDJ-SZ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1021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Pedro\Desktop\U_Root\0_linux_home\git\music\pic_sets\dj_cakes\7 - DDJ-SX2 - 70ede88ecaaa417f4e9a47b4a031b53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" t="6982" r="3460" b="13102"/>
          <a:stretch/>
        </p:blipFill>
        <p:spPr bwMode="auto">
          <a:xfrm>
            <a:off x="251520" y="1166490"/>
            <a:ext cx="8575478" cy="461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21221"/>
            <a:ext cx="2994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Pioneer DDJ-SX2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91452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Pedro\Desktop\U_Root\0_linux_home\git\music\pic_sets\dj_cakes\numark cak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7"/>
          <a:stretch/>
        </p:blipFill>
        <p:spPr bwMode="auto">
          <a:xfrm>
            <a:off x="323528" y="665042"/>
            <a:ext cx="8424936" cy="586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21221"/>
            <a:ext cx="155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Numark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4454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9512" y="338092"/>
            <a:ext cx="3395529" cy="3550347"/>
            <a:chOff x="154696" y="1079161"/>
            <a:chExt cx="3395529" cy="3550347"/>
          </a:xfrm>
        </p:grpSpPr>
        <p:pic>
          <p:nvPicPr>
            <p:cNvPr id="3076" name="Picture 4" descr="C:\Users\Pedro\Desktop\U_Root\0_linux_home\git\music\pic_sets\dj_cakes\Kontrol Z2 - 2f0859e9b567cc5d9372d54c476aa12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1" t="11028" r="4233" b="15992"/>
            <a:stretch/>
          </p:blipFill>
          <p:spPr bwMode="auto">
            <a:xfrm>
              <a:off x="179512" y="1713755"/>
              <a:ext cx="3370713" cy="2915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54696" y="1079161"/>
              <a:ext cx="5886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Z2</a:t>
              </a:r>
              <a:endParaRPr lang="en-US" sz="32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70273" y="373499"/>
            <a:ext cx="5185470" cy="3514940"/>
            <a:chOff x="3924969" y="1088468"/>
            <a:chExt cx="5185470" cy="3514940"/>
          </a:xfrm>
        </p:grpSpPr>
        <p:pic>
          <p:nvPicPr>
            <p:cNvPr id="3075" name="Picture 3" descr="C:\Users\Pedro\Desktop\U_Root\0_linux_home\git\music\pic_sets\dj_cakes\Kontrol S2 - Nicolas Mantaras - 41026143_10160910485030038_4832768137139060736_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6879" y="1687655"/>
              <a:ext cx="5183560" cy="2915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924969" y="1088468"/>
              <a:ext cx="1471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S2 MK2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5980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64704"/>
            <a:ext cx="7610364" cy="5707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121221"/>
            <a:ext cx="2759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Pioneer </a:t>
            </a:r>
            <a:r>
              <a:rPr lang="en-US" sz="3200" b="1" dirty="0" smtClean="0"/>
              <a:t>DDJ-SZ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6187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61969" y="-279215"/>
            <a:ext cx="5920519" cy="78909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21221"/>
            <a:ext cx="3021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Pioneer DDJ-XP1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0056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3" r="9036" b="17742"/>
          <a:stretch/>
        </p:blipFill>
        <p:spPr>
          <a:xfrm>
            <a:off x="611560" y="548680"/>
            <a:ext cx="7873335" cy="60486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121221"/>
            <a:ext cx="2097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Numark</a:t>
            </a:r>
            <a:r>
              <a:rPr lang="en-US" sz="3200" b="1" dirty="0" smtClean="0"/>
              <a:t> V7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6740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U_Root\0_linux_home\git\music\pic_sets\dj_cakes\5 - Technics 1210 - 3807e-kennypang_groomcak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83171"/>
            <a:ext cx="7929471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121221"/>
            <a:ext cx="2532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Technics 1210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8612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Pedro\Desktop\U_Root\0_linux_home\git\music\pic_sets\dj_cakes\6 - S4 MK3 - dj j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8"/>
          <a:stretch/>
        </p:blipFill>
        <p:spPr bwMode="auto">
          <a:xfrm>
            <a:off x="1475656" y="707931"/>
            <a:ext cx="6624736" cy="587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21221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S4 MK3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7442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edro\Desktop\U_Root\0_linux_home\git\music\pic_sets\dj_cakes\kontrol s2 - 87458498_10158199154871468_2541112070623985664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18084"/>
            <a:ext cx="8493896" cy="564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21221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S2 MK3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597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Pedro\Desktop\U_Root\0_linux_home\git\music\pic_sets\dj_cakes\Pioneer NX2 setup - 5ec0d1d7804d4a1b0e131cfe1753c8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624344" cy="500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4303" y="700792"/>
            <a:ext cx="3344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Pioneer NX2 Setup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4030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Pedro\Desktop\U_Root\0_linux_home\git\music\pic_sets\dj_cakes\8 - Denon Prime 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7" y="1124744"/>
            <a:ext cx="8778347" cy="493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121221"/>
            <a:ext cx="2709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Denon</a:t>
            </a:r>
            <a:r>
              <a:rPr lang="en-US" sz="3200" b="1" dirty="0" smtClean="0"/>
              <a:t> Prime 4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62288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</Words>
  <Application>Microsoft Office PowerPoint</Application>
  <PresentationFormat>On-screen Show (4:3)</PresentationFormat>
  <Paragraphs>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4</cp:revision>
  <dcterms:modified xsi:type="dcterms:W3CDTF">2020-04-07T20:21:20Z</dcterms:modified>
</cp:coreProperties>
</file>