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316" autoAdjust="0"/>
  </p:normalViewPr>
  <p:slideViewPr>
    <p:cSldViewPr>
      <p:cViewPr varScale="1">
        <p:scale>
          <a:sx n="117" d="100"/>
          <a:sy n="117" d="100"/>
        </p:scale>
        <p:origin x="-18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996844"/>
            <a:ext cx="5105401" cy="4248184"/>
            <a:chOff x="1" y="996844"/>
            <a:chExt cx="5105401" cy="4248184"/>
          </a:xfrm>
        </p:grpSpPr>
        <p:pic>
          <p:nvPicPr>
            <p:cNvPr id="28" name="Picture 2" descr="C:\Users\Pedro\Desktop\Z_DRIVE_Pedro\2 Music - Controllers\0_MAPS_Traktor\z_other mappings\Numark Party Mix\PartyMix - Mapping for VirtualDJ - v0.7.0\Source files\pics\partymix - Top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9" r="65802"/>
            <a:stretch/>
          </p:blipFill>
          <p:spPr bwMode="auto">
            <a:xfrm>
              <a:off x="1396821" y="996844"/>
              <a:ext cx="2520744" cy="424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1" y="2816333"/>
              <a:ext cx="5105401" cy="2263275"/>
              <a:chOff x="1" y="2816333"/>
              <a:chExt cx="5105401" cy="2263275"/>
            </a:xfrm>
          </p:grpSpPr>
          <p:sp>
            <p:nvSpPr>
              <p:cNvPr id="7" name="Line Callout 1 (Accent Bar) 6"/>
              <p:cNvSpPr/>
              <p:nvPr/>
            </p:nvSpPr>
            <p:spPr>
              <a:xfrm flipH="1">
                <a:off x="4184031" y="2875789"/>
                <a:ext cx="921371" cy="333007"/>
              </a:xfrm>
              <a:prstGeom prst="accentCallout1">
                <a:avLst>
                  <a:gd name="adj1" fmla="val 41417"/>
                  <a:gd name="adj2" fmla="val 106334"/>
                  <a:gd name="adj3" fmla="val 90284"/>
                  <a:gd name="adj4" fmla="val 15648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PFL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Line Callout 1 (Accent Bar) 7"/>
              <p:cNvSpPr/>
              <p:nvPr/>
            </p:nvSpPr>
            <p:spPr>
              <a:xfrm flipH="1">
                <a:off x="4184031" y="4385440"/>
                <a:ext cx="921371" cy="220305"/>
              </a:xfrm>
              <a:prstGeom prst="accentCallout1">
                <a:avLst>
                  <a:gd name="adj1" fmla="val 41417"/>
                  <a:gd name="adj2" fmla="val 106334"/>
                  <a:gd name="adj3" fmla="val 94254"/>
                  <a:gd name="adj4" fmla="val 155312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Play Pause /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Back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Line Callout 1 (Accent Bar) 9"/>
              <p:cNvSpPr/>
              <p:nvPr/>
            </p:nvSpPr>
            <p:spPr>
              <a:xfrm flipH="1">
                <a:off x="4184029" y="3304524"/>
                <a:ext cx="921371" cy="546836"/>
              </a:xfrm>
              <a:prstGeom prst="accentCallout1">
                <a:avLst>
                  <a:gd name="adj1" fmla="val 41417"/>
                  <a:gd name="adj2" fmla="val 106334"/>
                  <a:gd name="adj3" fmla="val 94471"/>
                  <a:gd name="adj4" fmla="val 15974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Next Page,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Cues, </a:t>
                </a:r>
                <a:r>
                  <a:rPr lang="en-US" sz="1200" dirty="0" err="1" smtClean="0">
                    <a:solidFill>
                      <a:schemeClr val="tx1"/>
                    </a:solidFill>
                  </a:rPr>
                  <a:t>Goto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Index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Line Callout 1 (Accent Bar) 10"/>
              <p:cNvSpPr/>
              <p:nvPr/>
            </p:nvSpPr>
            <p:spPr>
              <a:xfrm flipH="1">
                <a:off x="4184031" y="4748769"/>
                <a:ext cx="774548" cy="330839"/>
              </a:xfrm>
              <a:prstGeom prst="accentCallout1">
                <a:avLst>
                  <a:gd name="adj1" fmla="val 41417"/>
                  <a:gd name="adj2" fmla="val 106334"/>
                  <a:gd name="adj3" fmla="val 20844"/>
                  <a:gd name="adj4" fmla="val 232984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Cue / 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FX Grid ++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Line Callout 1 (Accent Bar) 5"/>
              <p:cNvSpPr/>
              <p:nvPr/>
            </p:nvSpPr>
            <p:spPr>
              <a:xfrm>
                <a:off x="228602" y="3702757"/>
                <a:ext cx="905727" cy="148603"/>
              </a:xfrm>
              <a:prstGeom prst="accentCallout1">
                <a:avLst>
                  <a:gd name="adj1" fmla="val 41417"/>
                  <a:gd name="adj2" fmla="val 106334"/>
                  <a:gd name="adj3" fmla="val 183388"/>
                  <a:gd name="adj4" fmla="val 163564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Tempo, Zoom, Tempo Range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Line Callout 1 (Accent Bar) 8"/>
              <p:cNvSpPr/>
              <p:nvPr/>
            </p:nvSpPr>
            <p:spPr>
              <a:xfrm>
                <a:off x="1" y="4521093"/>
                <a:ext cx="1134328" cy="227675"/>
              </a:xfrm>
              <a:prstGeom prst="accentCallout1">
                <a:avLst>
                  <a:gd name="adj1" fmla="val 41417"/>
                  <a:gd name="adj2" fmla="val 106334"/>
                  <a:gd name="adj3" fmla="val 110984"/>
                  <a:gd name="adj4" fmla="val 24368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b="1" dirty="0" smtClean="0">
                    <a:solidFill>
                      <a:schemeClr val="tx1"/>
                    </a:solidFill>
                  </a:rPr>
                  <a:t>Shift #2 /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Sync / FX grid --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Line Callout 1 (Accent Bar) 12"/>
              <p:cNvSpPr/>
              <p:nvPr/>
            </p:nvSpPr>
            <p:spPr>
              <a:xfrm>
                <a:off x="574925" y="2816333"/>
                <a:ext cx="559404" cy="316251"/>
              </a:xfrm>
              <a:prstGeom prst="accentCallout1">
                <a:avLst>
                  <a:gd name="adj1" fmla="val 41417"/>
                  <a:gd name="adj2" fmla="val 106334"/>
                  <a:gd name="adj3" fmla="val 121029"/>
                  <a:gd name="adj4" fmla="val 21197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b="1" dirty="0" smtClean="0">
                    <a:solidFill>
                      <a:schemeClr val="tx1"/>
                    </a:solidFill>
                  </a:rPr>
                  <a:t>Shift #1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30972" y="152400"/>
            <a:ext cx="262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 smtClean="0"/>
              <a:t>PartyMix</a:t>
            </a:r>
            <a:r>
              <a:rPr lang="en-US" sz="2400" i="1" u="sng" dirty="0" smtClean="0"/>
              <a:t>: Overview</a:t>
            </a:r>
            <a:endParaRPr lang="en-US" sz="2400" i="1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5800" y="1009616"/>
            <a:ext cx="4275492" cy="4248184"/>
            <a:chOff x="4729978" y="1009383"/>
            <a:chExt cx="4275492" cy="4248184"/>
          </a:xfrm>
        </p:grpSpPr>
        <p:sp>
          <p:nvSpPr>
            <p:cNvPr id="30" name="Line Callout 1 (Accent Bar) 29"/>
            <p:cNvSpPr/>
            <p:nvPr/>
          </p:nvSpPr>
          <p:spPr>
            <a:xfrm>
              <a:off x="4729978" y="2314207"/>
              <a:ext cx="1134328" cy="227675"/>
            </a:xfrm>
            <a:prstGeom prst="accentCallout1">
              <a:avLst>
                <a:gd name="adj1" fmla="val 41417"/>
                <a:gd name="adj2" fmla="val 106334"/>
                <a:gd name="adj3" fmla="val 136404"/>
                <a:gd name="adj4" fmla="val 150823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Bass /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Echo</a:t>
              </a:r>
              <a:r>
                <a:rPr lang="en-US" sz="1200" dirty="0" smtClean="0">
                  <a:solidFill>
                    <a:schemeClr val="tx1"/>
                  </a:solidFill>
                </a:rPr>
                <a:t> Depth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067784" y="1009383"/>
              <a:ext cx="3937686" cy="4248184"/>
              <a:chOff x="4958579" y="996844"/>
              <a:chExt cx="3937686" cy="4248184"/>
            </a:xfrm>
          </p:grpSpPr>
          <p:pic>
            <p:nvPicPr>
              <p:cNvPr id="18" name="Picture 2" descr="C:\Users\Pedro\Desktop\Z_DRIVE_Pedro\2 Music - Controllers\0_MAPS_Traktor\z_other mappings\Numark Party Mix\PartyMix - Mapping for VirtualDJ - v0.7.0\Source files\pics\partymix - Top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85" t="4229" r="44820"/>
              <a:stretch/>
            </p:blipFill>
            <p:spPr bwMode="auto">
              <a:xfrm>
                <a:off x="6248400" y="996844"/>
                <a:ext cx="1473843" cy="4248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Line Callout 1 (Accent Bar) 20"/>
              <p:cNvSpPr/>
              <p:nvPr/>
            </p:nvSpPr>
            <p:spPr>
              <a:xfrm flipH="1">
                <a:off x="7974894" y="1277565"/>
                <a:ext cx="921371" cy="333007"/>
              </a:xfrm>
              <a:prstGeom prst="accentCallout1">
                <a:avLst>
                  <a:gd name="adj1" fmla="val 41417"/>
                  <a:gd name="adj2" fmla="val 106334"/>
                  <a:gd name="adj3" fmla="val 90284"/>
                  <a:gd name="adj4" fmla="val 15648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Cycle LEDs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Line Callout 1 (Accent Bar) 23"/>
              <p:cNvSpPr/>
              <p:nvPr/>
            </p:nvSpPr>
            <p:spPr>
              <a:xfrm flipH="1">
                <a:off x="7965248" y="1789812"/>
                <a:ext cx="921371" cy="356384"/>
              </a:xfrm>
              <a:prstGeom prst="accentCallout1">
                <a:avLst>
                  <a:gd name="adj1" fmla="val 41417"/>
                  <a:gd name="adj2" fmla="val 106334"/>
                  <a:gd name="adj3" fmla="val 90349"/>
                  <a:gd name="adj4" fmla="val 152209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Load / Unload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Line Callout 1 (Accent Bar) 28"/>
              <p:cNvSpPr/>
              <p:nvPr/>
            </p:nvSpPr>
            <p:spPr>
              <a:xfrm>
                <a:off x="4958579" y="1819401"/>
                <a:ext cx="905727" cy="148603"/>
              </a:xfrm>
              <a:prstGeom prst="accentCallout1">
                <a:avLst>
                  <a:gd name="adj1" fmla="val 41417"/>
                  <a:gd name="adj2" fmla="val 106334"/>
                  <a:gd name="adj3" fmla="val 183388"/>
                  <a:gd name="adj4" fmla="val 163564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err="1" smtClean="0">
                    <a:solidFill>
                      <a:schemeClr val="tx1"/>
                    </a:solidFill>
                  </a:rPr>
                  <a:t>Treble+Mid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/</a:t>
                </a:r>
                <a:br>
                  <a:rPr lang="en-US" sz="1200" dirty="0" smtClean="0">
                    <a:solidFill>
                      <a:schemeClr val="tx1"/>
                    </a:solidFill>
                  </a:rPr>
                </a:br>
                <a:r>
                  <a:rPr lang="en-US" sz="1200" dirty="0" smtClean="0">
                    <a:solidFill>
                      <a:schemeClr val="tx1"/>
                    </a:solidFill>
                  </a:rPr>
                  <a:t>FX depth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Callout 1 (Accent Bar) 30"/>
              <p:cNvSpPr/>
              <p:nvPr/>
            </p:nvSpPr>
            <p:spPr>
              <a:xfrm>
                <a:off x="5304902" y="1127818"/>
                <a:ext cx="559404" cy="316251"/>
              </a:xfrm>
              <a:prstGeom prst="accentCallout1">
                <a:avLst>
                  <a:gd name="adj1" fmla="val 41417"/>
                  <a:gd name="adj2" fmla="val 106334"/>
                  <a:gd name="adj3" fmla="val 121029"/>
                  <a:gd name="adj4" fmla="val 21197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Filter/  Gain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2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05400" y="149348"/>
            <a:ext cx="2796907" cy="2922405"/>
            <a:chOff x="5210911" y="149348"/>
            <a:chExt cx="2796907" cy="2922405"/>
          </a:xfrm>
        </p:grpSpPr>
        <p:sp>
          <p:nvSpPr>
            <p:cNvPr id="20" name="TextBox 19"/>
            <p:cNvSpPr txBox="1"/>
            <p:nvPr/>
          </p:nvSpPr>
          <p:spPr>
            <a:xfrm>
              <a:off x="5210911" y="149348"/>
              <a:ext cx="2145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err="1" smtClean="0"/>
                <a:t>PartyMix</a:t>
              </a:r>
              <a:r>
                <a:rPr lang="en-US" sz="2400" i="1" u="sng" dirty="0" smtClean="0"/>
                <a:t>: </a:t>
              </a:r>
              <a:r>
                <a:rPr lang="en-US" sz="2400" i="1" u="sng" dirty="0" smtClean="0"/>
                <a:t>Shifts</a:t>
              </a:r>
              <a:endParaRPr lang="en-US" sz="2400" i="1" u="sng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19363" y="884350"/>
              <a:ext cx="2388455" cy="2187403"/>
              <a:chOff x="6556301" y="810618"/>
              <a:chExt cx="2388455" cy="21874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556301" y="810618"/>
                <a:ext cx="2388455" cy="999015"/>
                <a:chOff x="6556301" y="810618"/>
                <a:chExt cx="2388455" cy="999015"/>
              </a:xfrm>
            </p:grpSpPr>
            <p:pic>
              <p:nvPicPr>
                <p:cNvPr id="2" name="Picture 2" descr="C:\Users\Pedro\Desktop\Z_DRIVE_Pedro\2 Music - Controllers\0_MAPS_Traktor\z_other mappings\Numark Party Mix\PartyMix - Mapping for VirtualDJ - v0.7.0\Source files\pics\partymix - Pads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0438" b="71034"/>
                <a:stretch/>
              </p:blipFill>
              <p:spPr bwMode="auto">
                <a:xfrm>
                  <a:off x="7742390" y="821896"/>
                  <a:ext cx="1202366" cy="9877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Line Callout 1 (Accent Bar) 18"/>
                <p:cNvSpPr/>
                <p:nvPr/>
              </p:nvSpPr>
              <p:spPr>
                <a:xfrm>
                  <a:off x="6556301" y="810618"/>
                  <a:ext cx="838200" cy="225552"/>
                </a:xfrm>
                <a:prstGeom prst="accentCallout1">
                  <a:avLst>
                    <a:gd name="adj1" fmla="val 41417"/>
                    <a:gd name="adj2" fmla="val 106334"/>
                    <a:gd name="adj3" fmla="val 154283"/>
                    <a:gd name="adj4" fmla="val 189445"/>
                  </a:avLst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Shift #1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6579854" y="1905000"/>
                <a:ext cx="2256932" cy="1093021"/>
                <a:chOff x="9306235" y="697842"/>
                <a:chExt cx="2256932" cy="1093021"/>
              </a:xfrm>
            </p:grpSpPr>
            <p:pic>
              <p:nvPicPr>
                <p:cNvPr id="27" name="Picture 2" descr="C:\Users\Pedro\Desktop\Z_DRIVE_Pedro\2 Music - Controllers\0_MAPS_Traktor\z_other mappings\Numark Party Mix\PartyMix - Mapping for VirtualDJ - v0.7.0\Source files\pics\partymix - Pads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185" t="71254" r="45629"/>
                <a:stretch/>
              </p:blipFill>
              <p:spPr bwMode="auto">
                <a:xfrm>
                  <a:off x="10457473" y="810618"/>
                  <a:ext cx="1105694" cy="9802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Line Callout 1 (Accent Bar) 22"/>
                <p:cNvSpPr/>
                <p:nvPr/>
              </p:nvSpPr>
              <p:spPr>
                <a:xfrm>
                  <a:off x="9306235" y="697842"/>
                  <a:ext cx="828932" cy="225552"/>
                </a:xfrm>
                <a:prstGeom prst="accentCallout1">
                  <a:avLst>
                    <a:gd name="adj1" fmla="val 41417"/>
                    <a:gd name="adj2" fmla="val 106334"/>
                    <a:gd name="adj3" fmla="val 284005"/>
                    <a:gd name="adj4" fmla="val 205405"/>
                  </a:avLst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Shift #2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4" name="Group 13"/>
          <p:cNvGrpSpPr/>
          <p:nvPr/>
        </p:nvGrpSpPr>
        <p:grpSpPr>
          <a:xfrm>
            <a:off x="220361" y="149348"/>
            <a:ext cx="4504039" cy="4828040"/>
            <a:chOff x="220361" y="149348"/>
            <a:chExt cx="4504039" cy="4828040"/>
          </a:xfrm>
        </p:grpSpPr>
        <p:sp>
          <p:nvSpPr>
            <p:cNvPr id="25" name="TextBox 24"/>
            <p:cNvSpPr txBox="1"/>
            <p:nvPr/>
          </p:nvSpPr>
          <p:spPr>
            <a:xfrm>
              <a:off x="220361" y="149348"/>
              <a:ext cx="1782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PAD MODES:</a:t>
              </a:r>
              <a:endParaRPr lang="en-US" sz="2400" i="1" u="sng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89" y="630304"/>
              <a:ext cx="4194311" cy="4347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904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61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Pedro Estrela</cp:lastModifiedBy>
  <cp:revision>28</cp:revision>
  <dcterms:created xsi:type="dcterms:W3CDTF">2006-08-16T00:00:00Z</dcterms:created>
  <dcterms:modified xsi:type="dcterms:W3CDTF">2019-07-27T17:11:01Z</dcterms:modified>
</cp:coreProperties>
</file>