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6200" y="76200"/>
            <a:ext cx="8993288" cy="4648200"/>
            <a:chOff x="106394" y="685800"/>
            <a:chExt cx="8403564" cy="4343400"/>
          </a:xfrm>
        </p:grpSpPr>
        <p:grpSp>
          <p:nvGrpSpPr>
            <p:cNvPr id="5" name="Group 4"/>
            <p:cNvGrpSpPr/>
            <p:nvPr/>
          </p:nvGrpSpPr>
          <p:grpSpPr>
            <a:xfrm>
              <a:off x="106394" y="808517"/>
              <a:ext cx="2310442" cy="3252490"/>
              <a:chOff x="333553" y="982816"/>
              <a:chExt cx="2310442" cy="3252490"/>
            </a:xfrm>
          </p:grpSpPr>
          <p:pic>
            <p:nvPicPr>
              <p:cNvPr id="1026" name="Picture 2" descr="C:\Users\Pedro\Desktop\U_Root\0_linux_home\git\music_scripts\traktor\various\dj_genres_-_major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664"/>
              <a:stretch/>
            </p:blipFill>
            <p:spPr bwMode="auto">
              <a:xfrm>
                <a:off x="346494" y="1444481"/>
                <a:ext cx="2297501" cy="2790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33553" y="982816"/>
                <a:ext cx="22120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MAJOR GENRES</a:t>
                </a:r>
                <a:endParaRPr lang="en-US" sz="2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819400" y="809956"/>
              <a:ext cx="5690558" cy="3974317"/>
              <a:chOff x="3372929" y="982816"/>
              <a:chExt cx="5690558" cy="397431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372929" y="982816"/>
                <a:ext cx="2911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SUB-GENRES (partial)</a:t>
                </a:r>
                <a:endParaRPr lang="en-US" sz="24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372929" y="1524000"/>
                <a:ext cx="5690558" cy="3433133"/>
                <a:chOff x="3372929" y="1485180"/>
                <a:chExt cx="5690558" cy="3433133"/>
              </a:xfrm>
            </p:grpSpPr>
            <p:pic>
              <p:nvPicPr>
                <p:cNvPr id="1027" name="Picture 3" descr="C:\Users\Pedro\Desktop\U_Root\0_linux_home\git\music_scripts\traktor\various\dj_genres_-_minor_(partial)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30" t="48436" r="7518"/>
                <a:stretch/>
              </p:blipFill>
              <p:spPr bwMode="auto">
                <a:xfrm>
                  <a:off x="5205483" y="1485180"/>
                  <a:ext cx="2286000" cy="34331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3" descr="C:\Users\Pedro\Desktop\U_Root\0_linux_home\git\music_scripts\traktor\various\dj_genres_-_minor_(partial)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91" r="19459" b="52211"/>
                <a:stretch/>
              </p:blipFill>
              <p:spPr bwMode="auto">
                <a:xfrm>
                  <a:off x="3372929" y="1485180"/>
                  <a:ext cx="1966822" cy="31817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7436" b="2471"/>
                <a:stretch/>
              </p:blipFill>
              <p:spPr bwMode="auto">
                <a:xfrm>
                  <a:off x="7239000" y="1485180"/>
                  <a:ext cx="1824487" cy="2517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7746965" y="3965653"/>
                  <a:ext cx="4042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…</a:t>
                  </a:r>
                  <a:endParaRPr lang="en-US" sz="2400" dirty="0"/>
                </a:p>
              </p:txBody>
            </p:sp>
          </p:grpSp>
        </p:grpSp>
        <p:cxnSp>
          <p:nvCxnSpPr>
            <p:cNvPr id="3" name="Straight Connector 2"/>
            <p:cNvCxnSpPr/>
            <p:nvPr/>
          </p:nvCxnSpPr>
          <p:spPr>
            <a:xfrm flipH="1">
              <a:off x="2514600" y="685800"/>
              <a:ext cx="31034" cy="4343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78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3</cp:revision>
  <dcterms:created xsi:type="dcterms:W3CDTF">2006-08-16T00:00:00Z</dcterms:created>
  <dcterms:modified xsi:type="dcterms:W3CDTF">2019-10-19T12:57:14Z</dcterms:modified>
</cp:coreProperties>
</file>