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6" r:id="rId3"/>
    <p:sldId id="268" r:id="rId4"/>
    <p:sldId id="270" r:id="rId5"/>
    <p:sldId id="269" r:id="rId6"/>
    <p:sldId id="26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30" autoAdjust="0"/>
    <p:restoredTop sz="94660"/>
  </p:normalViewPr>
  <p:slideViewPr>
    <p:cSldViewPr>
      <p:cViewPr varScale="1">
        <p:scale>
          <a:sx n="117" d="100"/>
          <a:sy n="117" d="100"/>
        </p:scale>
        <p:origin x="-1644" y="-102"/>
      </p:cViewPr>
      <p:guideLst>
        <p:guide orient="horz" pos="4319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106D6-862D-40C1-9815-6CA98A8212E7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F952E-6FE4-41A9-8A71-42D8BEE82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32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152400" y="111145"/>
            <a:ext cx="3851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1) BOME </a:t>
            </a:r>
            <a:r>
              <a:rPr lang="en-US" sz="2400" i="1" u="sng" dirty="0"/>
              <a:t>- </a:t>
            </a:r>
            <a:r>
              <a:rPr lang="en-US" sz="2400" i="1" u="sng" dirty="0" smtClean="0"/>
              <a:t>Correct </a:t>
            </a:r>
            <a:r>
              <a:rPr lang="en-US" sz="2400" i="1" u="sng" dirty="0"/>
              <a:t>startup </a:t>
            </a:r>
            <a:r>
              <a:rPr lang="en-US" sz="2400" i="1" u="sng" dirty="0" smtClean="0"/>
              <a:t>log</a:t>
            </a:r>
            <a:endParaRPr lang="en-US" sz="2400" i="1" u="sng" dirty="0"/>
          </a:p>
        </p:txBody>
      </p:sp>
      <p:grpSp>
        <p:nvGrpSpPr>
          <p:cNvPr id="4" name="Group 3"/>
          <p:cNvGrpSpPr/>
          <p:nvPr/>
        </p:nvGrpSpPr>
        <p:grpSpPr>
          <a:xfrm>
            <a:off x="160564" y="652088"/>
            <a:ext cx="8406603" cy="6025243"/>
            <a:chOff x="428741" y="806853"/>
            <a:chExt cx="8130262" cy="5791200"/>
          </a:xfrm>
        </p:grpSpPr>
        <p:pic>
          <p:nvPicPr>
            <p:cNvPr id="2" name="Picture 2" descr="C:\Users\Pedro\Desktop\Z_DRIVE_Pedro\2 Music - Controllers\0_MAPS_Traktor\DDJ Pioneer\v6.5.0 - DDJ-1000 - TP3_TP2 BOME\Support files\Source files\Installation\1 - BOME - correct startup log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2928" y="806853"/>
              <a:ext cx="6296075" cy="579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Oval 19"/>
            <p:cNvSpPr/>
            <p:nvPr/>
          </p:nvSpPr>
          <p:spPr>
            <a:xfrm>
              <a:off x="2186729" y="4769253"/>
              <a:ext cx="2743200" cy="838200"/>
            </a:xfrm>
            <a:prstGeom prst="ellipse">
              <a:avLst/>
            </a:prstGeom>
            <a:noFill/>
            <a:ln w="444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125733" y="3626253"/>
              <a:ext cx="933339" cy="304800"/>
            </a:xfrm>
            <a:prstGeom prst="ellipse">
              <a:avLst/>
            </a:prstGeom>
            <a:noFill/>
            <a:ln w="444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301529" y="3854853"/>
              <a:ext cx="1905000" cy="304800"/>
            </a:xfrm>
            <a:prstGeom prst="ellipse">
              <a:avLst/>
            </a:prstGeom>
            <a:noFill/>
            <a:ln w="444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6377729" y="2407053"/>
              <a:ext cx="1905000" cy="304800"/>
            </a:xfrm>
            <a:prstGeom prst="ellipse">
              <a:avLst/>
            </a:prstGeom>
            <a:noFill/>
            <a:ln w="444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028855" y="1136146"/>
              <a:ext cx="450347" cy="304800"/>
            </a:xfrm>
            <a:prstGeom prst="ellipse">
              <a:avLst/>
            </a:prstGeom>
            <a:noFill/>
            <a:ln w="444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Line Callout 1 (Accent Bar) 34"/>
            <p:cNvSpPr/>
            <p:nvPr/>
          </p:nvSpPr>
          <p:spPr>
            <a:xfrm>
              <a:off x="428741" y="4509629"/>
              <a:ext cx="1473019" cy="259624"/>
            </a:xfrm>
            <a:prstGeom prst="accentCallout1">
              <a:avLst>
                <a:gd name="adj1" fmla="val 41417"/>
                <a:gd name="adj2" fmla="val 103504"/>
                <a:gd name="adj3" fmla="val 159773"/>
                <a:gd name="adj4" fmla="val 147575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4x messages here!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1285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" descr="C:\Users\Pedro\Desktop\Z_DRIVE_Pedro\2 Music - Controllers\0_MAPS_Traktor\DDJ Pioneer\v6.5.0 - DDJ-1000 - TP3_TP2 BOME\Support files\Source files\Installation\2 - BOME - configuration Virtual Devi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1600200"/>
            <a:ext cx="5362575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0" y="111145"/>
            <a:ext cx="4926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2) BOME </a:t>
            </a:r>
            <a:r>
              <a:rPr lang="en-US" sz="2400" i="1" u="sng" dirty="0"/>
              <a:t>- configuration </a:t>
            </a:r>
            <a:r>
              <a:rPr lang="en-US" sz="2400" i="1" u="sng" dirty="0" smtClean="0"/>
              <a:t>virtual device</a:t>
            </a:r>
            <a:endParaRPr lang="en-US" sz="2400" i="1" u="sng" dirty="0"/>
          </a:p>
        </p:txBody>
      </p:sp>
      <p:sp>
        <p:nvSpPr>
          <p:cNvPr id="36" name="Line Callout 1 (Accent Bar) 35"/>
          <p:cNvSpPr/>
          <p:nvPr/>
        </p:nvSpPr>
        <p:spPr>
          <a:xfrm>
            <a:off x="7494814" y="2959089"/>
            <a:ext cx="1676400" cy="246073"/>
          </a:xfrm>
          <a:prstGeom prst="accentCallout1">
            <a:avLst>
              <a:gd name="adj1" fmla="val 45417"/>
              <a:gd name="adj2" fmla="val -2669"/>
              <a:gd name="adj3" fmla="val 363934"/>
              <a:gd name="adj4" fmla="val -129346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Short port names!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3429000" y="2971800"/>
            <a:ext cx="1524000" cy="466725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:\Users\Pedro\Desktop\Z_DRIVE_Pedro\2 Music - Controllers\0_MAPS_Traktor\DDJ Pioneer\v6.5.0 - DDJ-1000 - TP3_TP2 BOME\Support files\Source files\Installation\4 - BOME - debug DDJ to Traktor flo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7" y="1085850"/>
            <a:ext cx="6448425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0" y="111145"/>
            <a:ext cx="4818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3) </a:t>
            </a:r>
            <a:r>
              <a:rPr lang="en-US" sz="2400" i="1" u="sng" dirty="0"/>
              <a:t>BOME - debug DDJ to </a:t>
            </a:r>
            <a:r>
              <a:rPr lang="en-US" sz="2400" i="1" u="sng" dirty="0" err="1"/>
              <a:t>Traktor</a:t>
            </a:r>
            <a:r>
              <a:rPr lang="en-US" sz="2400" i="1" u="sng" dirty="0"/>
              <a:t> flow</a:t>
            </a:r>
            <a:endParaRPr lang="en-US" sz="2400" i="1" u="sng" dirty="0"/>
          </a:p>
        </p:txBody>
      </p:sp>
      <p:sp>
        <p:nvSpPr>
          <p:cNvPr id="36" name="Line Callout 1 (Accent Bar) 35"/>
          <p:cNvSpPr/>
          <p:nvPr/>
        </p:nvSpPr>
        <p:spPr>
          <a:xfrm>
            <a:off x="6324600" y="1219200"/>
            <a:ext cx="1676400" cy="838200"/>
          </a:xfrm>
          <a:prstGeom prst="accentCallout1">
            <a:avLst>
              <a:gd name="adj1" fmla="val 45417"/>
              <a:gd name="adj2" fmla="val -2669"/>
              <a:gd name="adj3" fmla="val 75047"/>
              <a:gd name="adj4" fmla="val -96229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Pressing and releasing any button generates 4 log lines. This is always in the    DDJ-&gt;BMT1 direction</a:t>
            </a:r>
            <a:br>
              <a:rPr lang="en-US" sz="1200" dirty="0" smtClean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023505" y="5257800"/>
            <a:ext cx="1524000" cy="466725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29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52400" y="111145"/>
            <a:ext cx="4317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/>
              <a:t>4</a:t>
            </a:r>
            <a:r>
              <a:rPr lang="en-US" sz="2400" i="1" u="sng" dirty="0" smtClean="0"/>
              <a:t>) </a:t>
            </a:r>
            <a:r>
              <a:rPr lang="en-US" sz="2400" i="1" u="sng" dirty="0"/>
              <a:t>BOME - </a:t>
            </a:r>
            <a:r>
              <a:rPr lang="en-US" sz="2400" i="1" u="sng" dirty="0" smtClean="0"/>
              <a:t>debugging </a:t>
            </a:r>
            <a:r>
              <a:rPr lang="en-US" sz="2400" i="1" u="sng" dirty="0" err="1"/>
              <a:t>bome</a:t>
            </a:r>
            <a:r>
              <a:rPr lang="en-US" sz="2400" i="1" u="sng" dirty="0"/>
              <a:t> clock</a:t>
            </a:r>
            <a:endParaRPr lang="en-US" sz="2400" i="1" u="sng" dirty="0"/>
          </a:p>
        </p:txBody>
      </p:sp>
      <p:grpSp>
        <p:nvGrpSpPr>
          <p:cNvPr id="3" name="Group 2"/>
          <p:cNvGrpSpPr/>
          <p:nvPr/>
        </p:nvGrpSpPr>
        <p:grpSpPr>
          <a:xfrm>
            <a:off x="1219200" y="1100137"/>
            <a:ext cx="6629400" cy="4733925"/>
            <a:chOff x="533400" y="1062037"/>
            <a:chExt cx="6629400" cy="4733925"/>
          </a:xfrm>
        </p:grpSpPr>
        <p:pic>
          <p:nvPicPr>
            <p:cNvPr id="31" name="Picture 4" descr="C:\Users\Pedro\Desktop\Z_DRIVE_Pedro\2 Music - Controllers\0_MAPS_Traktor\DDJ Pioneer\v6.5.0 - DDJ-1000 - TP3_TP2 BOME\Support files\Source files\Installation\3 - BOME - debug bome clock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062037"/>
              <a:ext cx="6629400" cy="4733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Line Callout 1 (Accent Bar) 23"/>
            <p:cNvSpPr/>
            <p:nvPr/>
          </p:nvSpPr>
          <p:spPr>
            <a:xfrm>
              <a:off x="5181600" y="1905000"/>
              <a:ext cx="1676400" cy="457200"/>
            </a:xfrm>
            <a:prstGeom prst="accentCallout1">
              <a:avLst>
                <a:gd name="adj1" fmla="val 45417"/>
                <a:gd name="adj2" fmla="val -2669"/>
                <a:gd name="adj3" fmla="val 150146"/>
                <a:gd name="adj4" fmla="val -7629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HZ goes up 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one by one continuously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104900" y="5257800"/>
              <a:ext cx="990600" cy="466725"/>
            </a:xfrm>
            <a:prstGeom prst="ellipse">
              <a:avLst/>
            </a:prstGeom>
            <a:noFill/>
            <a:ln w="444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7471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C:\Users\Pedro\Desktop\Z_DRIVE_Pedro\2 Music - Controllers\0_MAPS_Traktor\DDJ Pioneer\v6.5.0 - DDJ-1000 - TP3_TP2 BOME\Support files\Source files\Installation\5 - TRAKTOR - all mapping p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4195852" cy="471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0" y="111145"/>
            <a:ext cx="5338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5) TRAKTOR – Controller manager devices</a:t>
            </a:r>
            <a:endParaRPr lang="en-US" sz="2400" i="1" u="sng" dirty="0"/>
          </a:p>
        </p:txBody>
      </p:sp>
      <p:pic>
        <p:nvPicPr>
          <p:cNvPr id="5" name="Picture 7" descr="C:\Users\Pedro\Desktop\Z_DRIVE_Pedro\2 Music - Controllers\0_MAPS_Traktor\DDJ Pioneer\v6.5.0 - DDJ-1000 - TP3_TP2 BOME\Support files\Source files\Installation\6 - TRAKTOR - controller manager devic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668" y="1219200"/>
            <a:ext cx="4181323" cy="471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7696200" y="1638300"/>
            <a:ext cx="1066800" cy="342900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ne Callout 1 (Accent Bar) 11"/>
          <p:cNvSpPr/>
          <p:nvPr/>
        </p:nvSpPr>
        <p:spPr>
          <a:xfrm>
            <a:off x="914399" y="807176"/>
            <a:ext cx="1473019" cy="259624"/>
          </a:xfrm>
          <a:prstGeom prst="accentCallout1">
            <a:avLst>
              <a:gd name="adj1" fmla="val 41417"/>
              <a:gd name="adj2" fmla="val 103504"/>
              <a:gd name="adj3" fmla="val 376754"/>
              <a:gd name="adj4" fmla="val 169191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All pages with “BMT1”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Line Callout 1 (Accent Bar) 13"/>
          <p:cNvSpPr/>
          <p:nvPr/>
        </p:nvSpPr>
        <p:spPr>
          <a:xfrm>
            <a:off x="5491106" y="846093"/>
            <a:ext cx="1773113" cy="259624"/>
          </a:xfrm>
          <a:prstGeom prst="accentCallout1">
            <a:avLst>
              <a:gd name="adj1" fmla="val 41417"/>
              <a:gd name="adj2" fmla="val 103504"/>
              <a:gd name="adj3" fmla="val 364175"/>
              <a:gd name="adj4" fmla="val 154286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 smtClean="0">
                <a:solidFill>
                  <a:schemeClr val="tx1"/>
                </a:solidFill>
              </a:rPr>
              <a:t>Both IN and OUT = “BMT1”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124200" y="1752600"/>
            <a:ext cx="1066800" cy="838200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29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8" descr="C:\Users\Pedro\Desktop\Z_DRIVE_Pedro\2 Music - Controllers\0_MAPS_Traktor\DDJ Pioneer\v6.5.0 - DDJ-1000 - TP3_TP2 BOME\Support files\Source files\Installation\7 - BOME - debug bidirectional flo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82039"/>
            <a:ext cx="6705600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0" y="111145"/>
            <a:ext cx="5085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6) </a:t>
            </a:r>
            <a:r>
              <a:rPr lang="en-US" sz="2400" i="1" u="sng" dirty="0"/>
              <a:t>BOME - </a:t>
            </a:r>
            <a:r>
              <a:rPr lang="en-US" sz="2400" i="1" u="sng" dirty="0" smtClean="0"/>
              <a:t>debugging </a:t>
            </a:r>
            <a:r>
              <a:rPr lang="en-US" sz="2400" i="1" u="sng" dirty="0"/>
              <a:t>bidirectional flow</a:t>
            </a:r>
            <a:endParaRPr lang="en-US" sz="2400" i="1" u="sng" dirty="0"/>
          </a:p>
        </p:txBody>
      </p:sp>
      <p:sp>
        <p:nvSpPr>
          <p:cNvPr id="14" name="Line Callout 1 (Accent Bar) 13"/>
          <p:cNvSpPr/>
          <p:nvPr/>
        </p:nvSpPr>
        <p:spPr>
          <a:xfrm>
            <a:off x="5867400" y="1752600"/>
            <a:ext cx="1828800" cy="971550"/>
          </a:xfrm>
          <a:prstGeom prst="accentCallout1">
            <a:avLst>
              <a:gd name="adj1" fmla="val 45417"/>
              <a:gd name="adj2" fmla="val -2669"/>
              <a:gd name="adj3" fmla="val 30509"/>
              <a:gd name="adj4" fmla="val -60190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Pressing and releasing any button generates at least 8x log lines. </a:t>
            </a:r>
            <a:r>
              <a:rPr lang="en-US" sz="1200" dirty="0" smtClean="0">
                <a:solidFill>
                  <a:schemeClr val="tx1"/>
                </a:solidFill>
              </a:rPr>
              <a:t>This is both in the </a:t>
            </a:r>
            <a:r>
              <a:rPr lang="en-US" sz="1200" dirty="0" smtClean="0">
                <a:solidFill>
                  <a:schemeClr val="tx1"/>
                </a:solidFill>
              </a:rPr>
              <a:t>DDJ-&gt;BMT1 direction and the BMT1-&gt;DDJ direction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099707" y="5302704"/>
            <a:ext cx="1524000" cy="466725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115</Words>
  <Application>Microsoft Office PowerPoint</Application>
  <PresentationFormat>On-screen Show (4:3)</PresentationFormat>
  <Paragraphs>13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</dc:creator>
  <cp:lastModifiedBy>Pedro Estrela</cp:lastModifiedBy>
  <cp:revision>30</cp:revision>
  <dcterms:created xsi:type="dcterms:W3CDTF">2006-08-16T00:00:00Z</dcterms:created>
  <dcterms:modified xsi:type="dcterms:W3CDTF">2019-09-03T20:48:47Z</dcterms:modified>
</cp:coreProperties>
</file>