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0" autoAdjust="0"/>
    <p:restoredTop sz="94660"/>
  </p:normalViewPr>
  <p:slideViewPr>
    <p:cSldViewPr>
      <p:cViewPr varScale="1">
        <p:scale>
          <a:sx n="109" d="100"/>
          <a:sy n="109" d="100"/>
        </p:scale>
        <p:origin x="-324" y="-84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06D6-862D-40C1-9815-6CA98A8212E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952E-6FE4-41A9-8A71-42D8BEE8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3853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err="1"/>
              <a:t>DigitalDJTips</a:t>
            </a:r>
            <a:r>
              <a:rPr lang="en-US" sz="2400" i="1" u="sng" dirty="0"/>
              <a:t> - </a:t>
            </a:r>
            <a:r>
              <a:rPr lang="en-US" sz="2400" i="1" u="sng" dirty="0" smtClean="0"/>
              <a:t>DJ software #1</a:t>
            </a:r>
          </a:p>
        </p:txBody>
      </p:sp>
      <p:pic>
        <p:nvPicPr>
          <p:cNvPr id="2050" name="Picture 2" descr="C:\Users\Pedro\Desktop\U_Root\0 linux home\git\music_scripts\census_graphs\DigitalDJTips - global census - dj software p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0" y="1066800"/>
            <a:ext cx="8731645" cy="496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edro\Desktop\U_Root\0 linux home\git\music_scripts\census_graphs\icons\rekord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24" y="3505200"/>
            <a:ext cx="266527" cy="30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edro\Desktop\U_Root\0 linux home\git\music_scripts\census_graphs\icons\serat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24" y="2438400"/>
            <a:ext cx="270802" cy="27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Pedro\Desktop\U_Root\0 linux home\git\music_scripts\census_graphs\icons\trak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442" y="3822232"/>
            <a:ext cx="286734" cy="28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634424" y="4157277"/>
            <a:ext cx="265593" cy="275065"/>
            <a:chOff x="-809626" y="2733675"/>
            <a:chExt cx="2181225" cy="2200275"/>
          </a:xfrm>
        </p:grpSpPr>
        <p:sp>
          <p:nvSpPr>
            <p:cNvPr id="4" name="Rounded Rectangle 3"/>
            <p:cNvSpPr/>
            <p:nvPr/>
          </p:nvSpPr>
          <p:spPr>
            <a:xfrm>
              <a:off x="-630169" y="3257547"/>
              <a:ext cx="1066800" cy="1143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C:\Users\Pedro\Desktop\U_Root\0 linux home\git\music_scripts\census_graphs\icons\virtualdj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1" t="3371" r="4642" b="10112"/>
            <a:stretch/>
          </p:blipFill>
          <p:spPr bwMode="auto">
            <a:xfrm>
              <a:off x="-809626" y="2733675"/>
              <a:ext cx="2181225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553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3853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err="1"/>
              <a:t>DigitalDJTips</a:t>
            </a:r>
            <a:r>
              <a:rPr lang="en-US" sz="2400" i="1" u="sng" dirty="0"/>
              <a:t> - DJ software </a:t>
            </a:r>
            <a:r>
              <a:rPr lang="en-US" sz="2400" i="1" u="sng" dirty="0" smtClean="0"/>
              <a:t>#2</a:t>
            </a:r>
            <a:endParaRPr lang="en-US" sz="2400" i="1" u="sng" dirty="0"/>
          </a:p>
        </p:txBody>
      </p:sp>
      <p:pic>
        <p:nvPicPr>
          <p:cNvPr id="3074" name="Picture 2" descr="C:\Users\Pedro\Desktop\U_Root\0 linux home\git\music_scripts\census_graphs\DigitalDJTips - global census - dj software p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6" y="914400"/>
            <a:ext cx="8844760" cy="535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53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5124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err="1"/>
              <a:t>DJTechTools</a:t>
            </a:r>
            <a:r>
              <a:rPr lang="en-US" sz="2400" i="1" u="sng" dirty="0"/>
              <a:t> - Top </a:t>
            </a:r>
            <a:r>
              <a:rPr lang="en-US" sz="2400" i="1" u="sng" dirty="0" smtClean="0"/>
              <a:t>#10 selling </a:t>
            </a:r>
            <a:r>
              <a:rPr lang="en-US" sz="2400" i="1" u="sng" dirty="0"/>
              <a:t>controllers</a:t>
            </a:r>
            <a:endParaRPr lang="en-US" sz="2400" i="1" u="sng" dirty="0"/>
          </a:p>
        </p:txBody>
      </p:sp>
      <p:pic>
        <p:nvPicPr>
          <p:cNvPr id="2" name="Picture 2" descr="C:\Users\Pedro\Desktop\U_Root\0 linux home\git\music_scripts\census_graphs\DJTechTools - Top 10 seling controll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03039"/>
            <a:ext cx="7543800" cy="571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53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479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Digital DJ Tips – Most popular genres</a:t>
            </a:r>
            <a:endParaRPr lang="en-US" sz="2400" i="1" u="sng" dirty="0"/>
          </a:p>
        </p:txBody>
      </p:sp>
      <p:pic>
        <p:nvPicPr>
          <p:cNvPr id="4098" name="Picture 2" descr="C:\Users\Pedro\Desktop\U_Root\0 linux home\git\music_scripts\census_graphs\DigitalDJTips - global census - genre p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49" y="572810"/>
            <a:ext cx="4624251" cy="285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edro\Desktop\U_Root\0 linux home\git\music_scripts\census_graphs\DigitalDJTips - global census - genre p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49" y="3555274"/>
            <a:ext cx="4976870" cy="315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92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26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29</cp:revision>
  <dcterms:created xsi:type="dcterms:W3CDTF">2006-08-16T00:00:00Z</dcterms:created>
  <dcterms:modified xsi:type="dcterms:W3CDTF">2019-09-06T13:42:37Z</dcterms:modified>
</cp:coreProperties>
</file>