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edro\Desktop\U_Root\0_linux_home\git\music_scripts\traktor\pics\traktor_elastic_beatgrids_bef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5" y="1371600"/>
            <a:ext cx="7391400" cy="13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43"/>
          <a:stretch/>
        </p:blipFill>
        <p:spPr bwMode="auto">
          <a:xfrm>
            <a:off x="822385" y="3733800"/>
            <a:ext cx="7391399" cy="138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990600" y="2461383"/>
            <a:ext cx="6553200" cy="358017"/>
            <a:chOff x="990600" y="2461383"/>
            <a:chExt cx="6553200" cy="358017"/>
          </a:xfrm>
        </p:grpSpPr>
        <p:sp>
          <p:nvSpPr>
            <p:cNvPr id="18" name="Oval 17"/>
            <p:cNvSpPr/>
            <p:nvPr/>
          </p:nvSpPr>
          <p:spPr>
            <a:xfrm>
              <a:off x="58674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90800" y="2462164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906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956131" y="2461383"/>
              <a:ext cx="587669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26957" y="4648200"/>
            <a:ext cx="6123007" cy="358017"/>
            <a:chOff x="990600" y="2461383"/>
            <a:chExt cx="6553200" cy="358017"/>
          </a:xfrm>
        </p:grpSpPr>
        <p:sp>
          <p:nvSpPr>
            <p:cNvPr id="31" name="Oval 30"/>
            <p:cNvSpPr/>
            <p:nvPr/>
          </p:nvSpPr>
          <p:spPr>
            <a:xfrm>
              <a:off x="58674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90800" y="2462164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906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956131" y="2461383"/>
              <a:ext cx="587669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96539" y="263555"/>
            <a:ext cx="3458953" cy="5785366"/>
            <a:chOff x="3621505" y="304800"/>
            <a:chExt cx="3458953" cy="5785366"/>
          </a:xfrm>
        </p:grpSpPr>
        <p:grpSp>
          <p:nvGrpSpPr>
            <p:cNvPr id="21" name="Group 20"/>
            <p:cNvGrpSpPr/>
            <p:nvPr/>
          </p:nvGrpSpPr>
          <p:grpSpPr>
            <a:xfrm>
              <a:off x="3621505" y="2819400"/>
              <a:ext cx="3458953" cy="838200"/>
              <a:chOff x="3649579" y="2819400"/>
              <a:chExt cx="3458953" cy="838200"/>
            </a:xfrm>
          </p:grpSpPr>
          <p:sp>
            <p:nvSpPr>
              <p:cNvPr id="14" name="Down Arrow 13"/>
              <p:cNvSpPr/>
              <p:nvPr/>
            </p:nvSpPr>
            <p:spPr>
              <a:xfrm>
                <a:off x="3649579" y="2819400"/>
                <a:ext cx="152400" cy="8382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0000" y="3053834"/>
                <a:ext cx="3298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r</a:t>
                </a:r>
                <a:r>
                  <a:rPr lang="en-US" b="1" dirty="0"/>
                  <a:t>ekordbox_add_beatmarkers.py</a:t>
                </a:r>
                <a:r>
                  <a:rPr lang="en-US" dirty="0"/>
                  <a:t> 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621505" y="304800"/>
              <a:ext cx="1975463" cy="1066800"/>
              <a:chOff x="3657600" y="304800"/>
              <a:chExt cx="1975463" cy="1066800"/>
            </a:xfrm>
          </p:grpSpPr>
          <p:sp>
            <p:nvSpPr>
              <p:cNvPr id="27" name="Down Arrow 26"/>
              <p:cNvSpPr/>
              <p:nvPr/>
            </p:nvSpPr>
            <p:spPr>
              <a:xfrm>
                <a:off x="3657600" y="304800"/>
                <a:ext cx="152400" cy="1066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10000" y="316331"/>
                <a:ext cx="182306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Dynamic analysis</a:t>
                </a:r>
                <a:endParaRPr lang="en-US" b="1" dirty="0"/>
              </a:p>
              <a:p>
                <a:r>
                  <a:rPr lang="en-US" b="1" dirty="0" smtClean="0"/>
                  <a:t>Export collection</a:t>
                </a:r>
              </a:p>
              <a:p>
                <a:r>
                  <a:rPr lang="en-US" b="1" dirty="0" smtClean="0"/>
                  <a:t>Prune collection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621505" y="5251966"/>
              <a:ext cx="2485988" cy="838200"/>
              <a:chOff x="3621505" y="5251966"/>
              <a:chExt cx="2485988" cy="838200"/>
            </a:xfrm>
          </p:grpSpPr>
          <p:sp>
            <p:nvSpPr>
              <p:cNvPr id="35" name="Down Arrow 34"/>
              <p:cNvSpPr/>
              <p:nvPr/>
            </p:nvSpPr>
            <p:spPr>
              <a:xfrm>
                <a:off x="3621505" y="5251966"/>
                <a:ext cx="152400" cy="8382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73905" y="5325797"/>
                <a:ext cx="23335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Dj_data_converter</a:t>
                </a:r>
                <a:endParaRPr lang="en-US" b="1" dirty="0" smtClean="0"/>
              </a:p>
              <a:p>
                <a:r>
                  <a:rPr lang="en-US" b="1" dirty="0"/>
                  <a:t>Traktor_clone_cues.py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78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5</cp:revision>
  <dcterms:created xsi:type="dcterms:W3CDTF">2006-08-16T00:00:00Z</dcterms:created>
  <dcterms:modified xsi:type="dcterms:W3CDTF">2020-02-02T21:02:36Z</dcterms:modified>
</cp:coreProperties>
</file>